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861" r:id="rId4"/>
    <p:sldMasterId id="2147483885" r:id="rId5"/>
  </p:sldMasterIdLst>
  <p:notesMasterIdLst>
    <p:notesMasterId r:id="rId20"/>
  </p:notesMasterIdLst>
  <p:handoutMasterIdLst>
    <p:handoutMasterId r:id="rId21"/>
  </p:handoutMasterIdLst>
  <p:sldIdLst>
    <p:sldId id="3069" r:id="rId6"/>
    <p:sldId id="3200" r:id="rId7"/>
    <p:sldId id="3205" r:id="rId8"/>
    <p:sldId id="3203" r:id="rId9"/>
    <p:sldId id="3227" r:id="rId10"/>
    <p:sldId id="3228" r:id="rId11"/>
    <p:sldId id="3233" r:id="rId12"/>
    <p:sldId id="3158" r:id="rId13"/>
    <p:sldId id="3206" r:id="rId14"/>
    <p:sldId id="3230" r:id="rId15"/>
    <p:sldId id="3231" r:id="rId16"/>
    <p:sldId id="3232" r:id="rId17"/>
    <p:sldId id="3207" r:id="rId18"/>
    <p:sldId id="522" r:id="rId19"/>
  </p:sldIdLst>
  <p:sldSz cx="12192000" cy="6858000"/>
  <p:notesSz cx="6797675" cy="9926638"/>
  <p:custDataLst>
    <p:tags r:id="rId22"/>
  </p:custDataLst>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609526" algn="l" rtl="0" fontAlgn="base">
      <a:spcBef>
        <a:spcPct val="0"/>
      </a:spcBef>
      <a:spcAft>
        <a:spcPct val="0"/>
      </a:spcAft>
      <a:defRPr kern="1200">
        <a:solidFill>
          <a:schemeClr val="tx1"/>
        </a:solidFill>
        <a:latin typeface="Arial" charset="0"/>
        <a:ea typeface="+mn-ea"/>
        <a:cs typeface="Arial" charset="0"/>
      </a:defRPr>
    </a:lvl2pPr>
    <a:lvl3pPr marL="1219051" algn="l" rtl="0" fontAlgn="base">
      <a:spcBef>
        <a:spcPct val="0"/>
      </a:spcBef>
      <a:spcAft>
        <a:spcPct val="0"/>
      </a:spcAft>
      <a:defRPr kern="1200">
        <a:solidFill>
          <a:schemeClr val="tx1"/>
        </a:solidFill>
        <a:latin typeface="Arial" charset="0"/>
        <a:ea typeface="+mn-ea"/>
        <a:cs typeface="Arial" charset="0"/>
      </a:defRPr>
    </a:lvl3pPr>
    <a:lvl4pPr marL="1828578" algn="l" rtl="0" fontAlgn="base">
      <a:spcBef>
        <a:spcPct val="0"/>
      </a:spcBef>
      <a:spcAft>
        <a:spcPct val="0"/>
      </a:spcAft>
      <a:defRPr kern="1200">
        <a:solidFill>
          <a:schemeClr val="tx1"/>
        </a:solidFill>
        <a:latin typeface="Arial" charset="0"/>
        <a:ea typeface="+mn-ea"/>
        <a:cs typeface="Arial" charset="0"/>
      </a:defRPr>
    </a:lvl4pPr>
    <a:lvl5pPr marL="2438103" algn="l" rtl="0" fontAlgn="base">
      <a:spcBef>
        <a:spcPct val="0"/>
      </a:spcBef>
      <a:spcAft>
        <a:spcPct val="0"/>
      </a:spcAft>
      <a:defRPr kern="1200">
        <a:solidFill>
          <a:schemeClr val="tx1"/>
        </a:solidFill>
        <a:latin typeface="Arial" charset="0"/>
        <a:ea typeface="+mn-ea"/>
        <a:cs typeface="Arial" charset="0"/>
      </a:defRPr>
    </a:lvl5pPr>
    <a:lvl6pPr marL="3047629" algn="l" defTabSz="1219051" rtl="0" eaLnBrk="1" latinLnBrk="0" hangingPunct="1">
      <a:defRPr kern="1200">
        <a:solidFill>
          <a:schemeClr val="tx1"/>
        </a:solidFill>
        <a:latin typeface="Arial" charset="0"/>
        <a:ea typeface="+mn-ea"/>
        <a:cs typeface="Arial" charset="0"/>
      </a:defRPr>
    </a:lvl6pPr>
    <a:lvl7pPr marL="3657154" algn="l" defTabSz="1219051" rtl="0" eaLnBrk="1" latinLnBrk="0" hangingPunct="1">
      <a:defRPr kern="1200">
        <a:solidFill>
          <a:schemeClr val="tx1"/>
        </a:solidFill>
        <a:latin typeface="Arial" charset="0"/>
        <a:ea typeface="+mn-ea"/>
        <a:cs typeface="Arial" charset="0"/>
      </a:defRPr>
    </a:lvl7pPr>
    <a:lvl8pPr marL="4266680" algn="l" defTabSz="1219051" rtl="0" eaLnBrk="1" latinLnBrk="0" hangingPunct="1">
      <a:defRPr kern="1200">
        <a:solidFill>
          <a:schemeClr val="tx1"/>
        </a:solidFill>
        <a:latin typeface="Arial" charset="0"/>
        <a:ea typeface="+mn-ea"/>
        <a:cs typeface="Arial" charset="0"/>
      </a:defRPr>
    </a:lvl8pPr>
    <a:lvl9pPr marL="4876206" algn="l" defTabSz="1219051"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Titelfolien" id="{13CD07A6-7B1E-4BDC-BB2E-00A652214B46}">
          <p14:sldIdLst>
            <p14:sldId id="3069"/>
          </p14:sldIdLst>
        </p14:section>
        <p14:section name="Zwischenfolie" id="{01980E15-580B-4160-8364-EFE2AA9E6DFB}">
          <p14:sldIdLst/>
        </p14:section>
        <p14:section name="Inhalt | Text &amp; Flächen/Bilder" id="{63C4889F-7E1E-472D-A61A-D48488B76AF7}">
          <p14:sldIdLst>
            <p14:sldId id="3200"/>
            <p14:sldId id="3205"/>
            <p14:sldId id="3203"/>
            <p14:sldId id="3227"/>
            <p14:sldId id="3228"/>
            <p14:sldId id="3233"/>
            <p14:sldId id="3158"/>
            <p14:sldId id="3206"/>
            <p14:sldId id="3230"/>
            <p14:sldId id="3231"/>
            <p14:sldId id="3232"/>
            <p14:sldId id="3207"/>
          </p14:sldIdLst>
        </p14:section>
        <p14:section name="Zitat" id="{8BB689BC-2C48-450B-833F-B502FBCF71EB}">
          <p14:sldIdLst/>
        </p14:section>
        <p14:section name="Abschluss" id="{03D0A890-318E-4177-9DA7-375EC751B75D}">
          <p14:sldIdLst>
            <p14:sldId id="52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Aut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DC14"/>
    <a:srgbClr val="FFFF99"/>
    <a:srgbClr val="DADADA"/>
    <a:srgbClr val="EC9C35"/>
    <a:srgbClr val="706F6F"/>
    <a:srgbClr val="000000"/>
    <a:srgbClr val="FDC600"/>
    <a:srgbClr val="FDC608"/>
    <a:srgbClr val="CC07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Helle Formatvorlage 2 - Akz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Designformatvorlage 1 - Akz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88945" autoAdjust="0"/>
  </p:normalViewPr>
  <p:slideViewPr>
    <p:cSldViewPr snapToObjects="1">
      <p:cViewPr varScale="1">
        <p:scale>
          <a:sx n="102" d="100"/>
          <a:sy n="102" d="100"/>
        </p:scale>
        <p:origin x="1008" y="96"/>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256"/>
    </p:cViewPr>
  </p:sorterViewPr>
  <p:notesViewPr>
    <p:cSldViewPr snapToObjects="1">
      <p:cViewPr varScale="1">
        <p:scale>
          <a:sx n="75" d="100"/>
          <a:sy n="75" d="100"/>
        </p:scale>
        <p:origin x="2826" y="54"/>
      </p:cViewPr>
      <p:guideLst>
        <p:guide orient="horz" pos="3127"/>
        <p:guide pos="2142"/>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gs" Target="tags/tag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dt" sz="quarter" idx="1"/>
          </p:nvPr>
        </p:nvSpPr>
        <p:spPr bwMode="auto">
          <a:xfrm>
            <a:off x="477841" y="9278940"/>
            <a:ext cx="1430338" cy="293686"/>
          </a:xfrm>
          <a:prstGeom prst="rect">
            <a:avLst/>
          </a:prstGeom>
          <a:noFill/>
          <a:ln>
            <a:noFill/>
          </a:ln>
          <a:effectLst/>
        </p:spPr>
        <p:txBody>
          <a:bodyPr vert="horz" wrap="square" lIns="0" tIns="0" rIns="0" bIns="0" numCol="1" anchor="b" anchorCtr="0" compatLnSpc="1">
            <a:prstTxWarp prst="textNoShape">
              <a:avLst/>
            </a:prstTxWarp>
          </a:bodyPr>
          <a:lstStyle>
            <a:lvl1pPr>
              <a:defRPr sz="1100">
                <a:solidFill>
                  <a:srgbClr val="777877"/>
                </a:solidFill>
                <a:cs typeface="+mn-cs"/>
              </a:defRPr>
            </a:lvl1pPr>
          </a:lstStyle>
          <a:p>
            <a:pPr>
              <a:defRPr/>
            </a:pPr>
            <a:endParaRPr lang="de-DE" dirty="0"/>
          </a:p>
        </p:txBody>
      </p:sp>
      <p:sp>
        <p:nvSpPr>
          <p:cNvPr id="30724" name="Rectangle 4"/>
          <p:cNvSpPr>
            <a:spLocks noGrp="1" noChangeArrowheads="1"/>
          </p:cNvSpPr>
          <p:nvPr>
            <p:ph type="ftr" sz="quarter" idx="2"/>
          </p:nvPr>
        </p:nvSpPr>
        <p:spPr bwMode="auto">
          <a:xfrm>
            <a:off x="2111378" y="9278940"/>
            <a:ext cx="3656013" cy="293686"/>
          </a:xfrm>
          <a:prstGeom prst="rect">
            <a:avLst/>
          </a:prstGeom>
          <a:noFill/>
          <a:ln>
            <a:noFill/>
          </a:ln>
          <a:effectLst/>
        </p:spPr>
        <p:txBody>
          <a:bodyPr vert="horz" wrap="square" lIns="0" tIns="0" rIns="0" bIns="0" numCol="1" anchor="b" anchorCtr="0" compatLnSpc="1">
            <a:prstTxWarp prst="textNoShape">
              <a:avLst/>
            </a:prstTxWarp>
          </a:bodyPr>
          <a:lstStyle>
            <a:lvl1pPr algn="r">
              <a:defRPr sz="1100">
                <a:solidFill>
                  <a:srgbClr val="777877"/>
                </a:solidFill>
                <a:cs typeface="+mn-cs"/>
              </a:defRPr>
            </a:lvl1pPr>
          </a:lstStyle>
          <a:p>
            <a:pPr>
              <a:defRPr/>
            </a:pPr>
            <a:endParaRPr lang="de-DE" dirty="0"/>
          </a:p>
        </p:txBody>
      </p:sp>
      <p:sp>
        <p:nvSpPr>
          <p:cNvPr id="30725" name="Rectangle 5"/>
          <p:cNvSpPr>
            <a:spLocks noGrp="1" noChangeArrowheads="1"/>
          </p:cNvSpPr>
          <p:nvPr>
            <p:ph type="sldNum" sz="quarter" idx="3"/>
          </p:nvPr>
        </p:nvSpPr>
        <p:spPr bwMode="auto">
          <a:xfrm>
            <a:off x="5930903" y="9278940"/>
            <a:ext cx="393700" cy="293686"/>
          </a:xfrm>
          <a:prstGeom prst="rect">
            <a:avLst/>
          </a:prstGeom>
          <a:noFill/>
          <a:ln>
            <a:noFill/>
          </a:ln>
          <a:effectLst/>
        </p:spPr>
        <p:txBody>
          <a:bodyPr vert="horz" wrap="square" lIns="0" tIns="0" rIns="0" bIns="0" numCol="1" anchor="b" anchorCtr="0" compatLnSpc="1">
            <a:prstTxWarp prst="textNoShape">
              <a:avLst/>
            </a:prstTxWarp>
          </a:bodyPr>
          <a:lstStyle>
            <a:lvl1pPr algn="r">
              <a:defRPr sz="1100">
                <a:solidFill>
                  <a:srgbClr val="777877"/>
                </a:solidFill>
                <a:cs typeface="+mn-cs"/>
              </a:defRPr>
            </a:lvl1pPr>
          </a:lstStyle>
          <a:p>
            <a:pPr>
              <a:defRPr/>
            </a:pPr>
            <a:fld id="{3C289DCE-FFFE-4FCE-BD4D-67CBCA6C02D5}" type="slidenum">
              <a:rPr lang="de-DE"/>
              <a:pPr>
                <a:defRPr/>
              </a:pPr>
              <a:t>‹Nr.›</a:t>
            </a:fld>
            <a:endParaRPr lang="de-DE" dirty="0"/>
          </a:p>
        </p:txBody>
      </p:sp>
      <p:pic>
        <p:nvPicPr>
          <p:cNvPr id="19461" name="Picture 11" descr="REWEGr_4c_klein"/>
          <p:cNvPicPr>
            <a:picLocks noChangeAspect="1" noChangeArrowheads="1"/>
          </p:cNvPicPr>
          <p:nvPr/>
        </p:nvPicPr>
        <p:blipFill>
          <a:blip r:embed="rId2"/>
          <a:srcRect/>
          <a:stretch>
            <a:fillRect/>
          </a:stretch>
        </p:blipFill>
        <p:spPr bwMode="auto">
          <a:xfrm>
            <a:off x="531817" y="363541"/>
            <a:ext cx="1017587" cy="338137"/>
          </a:xfrm>
          <a:prstGeom prst="rect">
            <a:avLst/>
          </a:prstGeom>
          <a:noFill/>
          <a:ln w="9525">
            <a:noFill/>
            <a:miter lim="800000"/>
            <a:headEnd/>
            <a:tailEnd/>
          </a:ln>
        </p:spPr>
      </p:pic>
    </p:spTree>
    <p:extLst>
      <p:ext uri="{BB962C8B-B14F-4D97-AF65-F5344CB8AC3E}">
        <p14:creationId xmlns:p14="http://schemas.microsoft.com/office/powerpoint/2010/main" val="14588917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4"/>
          <p:cNvSpPr>
            <a:spLocks noGrp="1" noRot="1" noChangeAspect="1" noChangeArrowheads="1" noTextEdit="1"/>
          </p:cNvSpPr>
          <p:nvPr>
            <p:ph type="sldImg" idx="2"/>
          </p:nvPr>
        </p:nvSpPr>
        <p:spPr bwMode="auto">
          <a:xfrm>
            <a:off x="138113" y="742950"/>
            <a:ext cx="6518275" cy="366712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294885" y="4714877"/>
            <a:ext cx="6207906" cy="4316894"/>
          </a:xfrm>
          <a:prstGeom prst="rect">
            <a:avLst/>
          </a:prstGeom>
          <a:noFill/>
          <a:ln>
            <a:noFill/>
          </a:ln>
          <a:effectLst/>
        </p:spPr>
        <p:txBody>
          <a:bodyPr vert="horz" wrap="square" lIns="70926" tIns="70926" rIns="70926" bIns="70926" numCol="1" anchor="t" anchorCtr="0" compatLnSpc="1">
            <a:prstTxWarp prst="textNoShape">
              <a:avLst/>
            </a:prstTxWarp>
          </a:body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4108" name="Rectangle 12"/>
          <p:cNvSpPr>
            <a:spLocks noGrp="1" noChangeArrowheads="1"/>
          </p:cNvSpPr>
          <p:nvPr>
            <p:ph type="ftr" sz="quarter" idx="4"/>
          </p:nvPr>
        </p:nvSpPr>
        <p:spPr bwMode="auto">
          <a:xfrm>
            <a:off x="2189165" y="9180512"/>
            <a:ext cx="3097211" cy="496887"/>
          </a:xfrm>
          <a:prstGeom prst="rect">
            <a:avLst/>
          </a:prstGeom>
          <a:noFill/>
          <a:ln>
            <a:noFill/>
          </a:ln>
          <a:effectLst/>
        </p:spPr>
        <p:txBody>
          <a:bodyPr vert="horz" wrap="square" lIns="0" tIns="0" rIns="0" bIns="0" numCol="1" anchor="b" anchorCtr="0" compatLnSpc="1">
            <a:prstTxWarp prst="textNoShape">
              <a:avLst/>
            </a:prstTxWarp>
          </a:bodyPr>
          <a:lstStyle>
            <a:lvl1pPr>
              <a:defRPr sz="1100">
                <a:solidFill>
                  <a:srgbClr val="777877"/>
                </a:solidFill>
                <a:cs typeface="+mn-cs"/>
              </a:defRPr>
            </a:lvl1pPr>
          </a:lstStyle>
          <a:p>
            <a:pPr>
              <a:defRPr/>
            </a:pPr>
            <a:endParaRPr lang="de-DE" dirty="0"/>
          </a:p>
        </p:txBody>
      </p:sp>
      <p:sp>
        <p:nvSpPr>
          <p:cNvPr id="4109" name="Rectangle 13"/>
          <p:cNvSpPr>
            <a:spLocks noGrp="1" noChangeArrowheads="1"/>
          </p:cNvSpPr>
          <p:nvPr>
            <p:ph type="sldNum" sz="quarter" idx="5"/>
          </p:nvPr>
        </p:nvSpPr>
        <p:spPr bwMode="auto">
          <a:xfrm>
            <a:off x="6050353" y="9180512"/>
            <a:ext cx="452437" cy="496887"/>
          </a:xfrm>
          <a:prstGeom prst="rect">
            <a:avLst/>
          </a:prstGeom>
          <a:noFill/>
          <a:ln>
            <a:noFill/>
          </a:ln>
          <a:effectLst/>
        </p:spPr>
        <p:txBody>
          <a:bodyPr vert="horz" wrap="square" lIns="0" tIns="0" rIns="0" bIns="0" numCol="1" anchor="b" anchorCtr="0" compatLnSpc="1">
            <a:prstTxWarp prst="textNoShape">
              <a:avLst/>
            </a:prstTxWarp>
          </a:bodyPr>
          <a:lstStyle>
            <a:lvl1pPr algn="r">
              <a:defRPr sz="1100">
                <a:solidFill>
                  <a:srgbClr val="777877"/>
                </a:solidFill>
                <a:cs typeface="+mn-cs"/>
              </a:defRPr>
            </a:lvl1pPr>
          </a:lstStyle>
          <a:p>
            <a:pPr>
              <a:defRPr/>
            </a:pPr>
            <a:fld id="{DEC660C6-9E8F-42AF-B9B8-018C3F09FAD1}" type="slidenum">
              <a:rPr lang="de-DE"/>
              <a:pPr>
                <a:defRPr/>
              </a:pPr>
              <a:t>‹Nr.›</a:t>
            </a:fld>
            <a:endParaRPr lang="de-DE" dirty="0"/>
          </a:p>
        </p:txBody>
      </p:sp>
      <p:sp>
        <p:nvSpPr>
          <p:cNvPr id="4111" name="Rectangle 15"/>
          <p:cNvSpPr>
            <a:spLocks noGrp="1" noChangeArrowheads="1"/>
          </p:cNvSpPr>
          <p:nvPr>
            <p:ph type="dt" idx="1"/>
          </p:nvPr>
        </p:nvSpPr>
        <p:spPr bwMode="auto">
          <a:xfrm>
            <a:off x="294885" y="9180512"/>
            <a:ext cx="1081087" cy="496887"/>
          </a:xfrm>
          <a:prstGeom prst="rect">
            <a:avLst/>
          </a:prstGeom>
          <a:noFill/>
          <a:ln>
            <a:noFill/>
          </a:ln>
          <a:effectLst/>
        </p:spPr>
        <p:txBody>
          <a:bodyPr vert="horz" wrap="square" lIns="0" tIns="0" rIns="0" bIns="0" numCol="1" anchor="b" anchorCtr="0" compatLnSpc="1">
            <a:prstTxWarp prst="textNoShape">
              <a:avLst/>
            </a:prstTxWarp>
          </a:bodyPr>
          <a:lstStyle>
            <a:lvl1pPr>
              <a:defRPr sz="1100">
                <a:solidFill>
                  <a:srgbClr val="777877"/>
                </a:solidFill>
                <a:cs typeface="+mn-cs"/>
              </a:defRPr>
            </a:lvl1pPr>
          </a:lstStyle>
          <a:p>
            <a:pPr>
              <a:defRPr/>
            </a:pPr>
            <a:endParaRPr lang="de-DE" dirty="0"/>
          </a:p>
        </p:txBody>
      </p:sp>
      <p:pic>
        <p:nvPicPr>
          <p:cNvPr id="18439" name="Picture 11" descr="REWEGr_4c_klein"/>
          <p:cNvPicPr>
            <a:picLocks noChangeAspect="1" noChangeArrowheads="1"/>
          </p:cNvPicPr>
          <p:nvPr/>
        </p:nvPicPr>
        <p:blipFill>
          <a:blip r:embed="rId2"/>
          <a:srcRect/>
          <a:stretch>
            <a:fillRect/>
          </a:stretch>
        </p:blipFill>
        <p:spPr bwMode="auto">
          <a:xfrm>
            <a:off x="531817" y="249241"/>
            <a:ext cx="1017587" cy="338137"/>
          </a:xfrm>
          <a:prstGeom prst="rect">
            <a:avLst/>
          </a:prstGeom>
          <a:noFill/>
          <a:ln w="9525">
            <a:noFill/>
            <a:miter lim="800000"/>
            <a:headEnd/>
            <a:tailEnd/>
          </a:ln>
        </p:spPr>
      </p:pic>
    </p:spTree>
    <p:extLst>
      <p:ext uri="{BB962C8B-B14F-4D97-AF65-F5344CB8AC3E}">
        <p14:creationId xmlns:p14="http://schemas.microsoft.com/office/powerpoint/2010/main" val="19149087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rial" charset="0"/>
        <a:ea typeface="+mn-ea"/>
        <a:cs typeface="+mn-cs"/>
      </a:defRPr>
    </a:lvl1pPr>
    <a:lvl2pPr marL="609526" algn="l" rtl="0" eaLnBrk="0" fontAlgn="base" hangingPunct="0">
      <a:spcBef>
        <a:spcPct val="30000"/>
      </a:spcBef>
      <a:spcAft>
        <a:spcPct val="0"/>
      </a:spcAft>
      <a:defRPr sz="1600" kern="1200">
        <a:solidFill>
          <a:schemeClr val="tx1"/>
        </a:solidFill>
        <a:latin typeface="Arial" charset="0"/>
        <a:ea typeface="+mn-ea"/>
        <a:cs typeface="+mn-cs"/>
      </a:defRPr>
    </a:lvl2pPr>
    <a:lvl3pPr marL="1219051" algn="l" rtl="0" eaLnBrk="0" fontAlgn="base" hangingPunct="0">
      <a:spcBef>
        <a:spcPct val="30000"/>
      </a:spcBef>
      <a:spcAft>
        <a:spcPct val="0"/>
      </a:spcAft>
      <a:defRPr sz="1600" kern="1200">
        <a:solidFill>
          <a:schemeClr val="tx1"/>
        </a:solidFill>
        <a:latin typeface="Arial" charset="0"/>
        <a:ea typeface="+mn-ea"/>
        <a:cs typeface="+mn-cs"/>
      </a:defRPr>
    </a:lvl3pPr>
    <a:lvl4pPr marL="1828578" algn="l" rtl="0" eaLnBrk="0" fontAlgn="base" hangingPunct="0">
      <a:spcBef>
        <a:spcPct val="30000"/>
      </a:spcBef>
      <a:spcAft>
        <a:spcPct val="0"/>
      </a:spcAft>
      <a:defRPr sz="1600" kern="1200">
        <a:solidFill>
          <a:schemeClr val="tx1"/>
        </a:solidFill>
        <a:latin typeface="Arial" charset="0"/>
        <a:ea typeface="+mn-ea"/>
        <a:cs typeface="+mn-cs"/>
      </a:defRPr>
    </a:lvl4pPr>
    <a:lvl5pPr marL="2438103" algn="l" rtl="0" eaLnBrk="0" fontAlgn="base" hangingPunct="0">
      <a:spcBef>
        <a:spcPct val="30000"/>
      </a:spcBef>
      <a:spcAft>
        <a:spcPct val="0"/>
      </a:spcAft>
      <a:defRPr sz="1600" kern="1200">
        <a:solidFill>
          <a:schemeClr val="tx1"/>
        </a:solidFill>
        <a:latin typeface="Arial" charset="0"/>
        <a:ea typeface="+mn-ea"/>
        <a:cs typeface="+mn-cs"/>
      </a:defRPr>
    </a:lvl5pPr>
    <a:lvl6pPr marL="3047629" algn="l" defTabSz="1219051" rtl="0" eaLnBrk="1" latinLnBrk="0" hangingPunct="1">
      <a:defRPr sz="1600" kern="1200">
        <a:solidFill>
          <a:schemeClr val="tx1"/>
        </a:solidFill>
        <a:latin typeface="+mn-lt"/>
        <a:ea typeface="+mn-ea"/>
        <a:cs typeface="+mn-cs"/>
      </a:defRPr>
    </a:lvl6pPr>
    <a:lvl7pPr marL="3657154" algn="l" defTabSz="1219051" rtl="0" eaLnBrk="1" latinLnBrk="0" hangingPunct="1">
      <a:defRPr sz="1600" kern="1200">
        <a:solidFill>
          <a:schemeClr val="tx1"/>
        </a:solidFill>
        <a:latin typeface="+mn-lt"/>
        <a:ea typeface="+mn-ea"/>
        <a:cs typeface="+mn-cs"/>
      </a:defRPr>
    </a:lvl7pPr>
    <a:lvl8pPr marL="4266680" algn="l" defTabSz="1219051" rtl="0" eaLnBrk="1" latinLnBrk="0" hangingPunct="1">
      <a:defRPr sz="1600" kern="1200">
        <a:solidFill>
          <a:schemeClr val="tx1"/>
        </a:solidFill>
        <a:latin typeface="+mn-lt"/>
        <a:ea typeface="+mn-ea"/>
        <a:cs typeface="+mn-cs"/>
      </a:defRPr>
    </a:lvl8pPr>
    <a:lvl9pPr marL="4876206" algn="l" defTabSz="1219051"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DEC660C6-9E8F-42AF-B9B8-018C3F09FAD1}" type="slidenum">
              <a:rPr lang="de-DE" smtClean="0"/>
              <a:pPr>
                <a:defRPr/>
              </a:pPr>
              <a:t>1</a:t>
            </a:fld>
            <a:endParaRPr lang="de-DE" dirty="0"/>
          </a:p>
        </p:txBody>
      </p:sp>
    </p:spTree>
    <p:extLst>
      <p:ext uri="{BB962C8B-B14F-4D97-AF65-F5344CB8AC3E}">
        <p14:creationId xmlns:p14="http://schemas.microsoft.com/office/powerpoint/2010/main" val="3255910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DEC660C6-9E8F-42AF-B9B8-018C3F09FAD1}" type="slidenum">
              <a:rPr lang="de-DE" smtClean="0"/>
              <a:pPr>
                <a:defRPr/>
              </a:pPr>
              <a:t>10</a:t>
            </a:fld>
            <a:endParaRPr lang="de-DE" dirty="0"/>
          </a:p>
        </p:txBody>
      </p:sp>
    </p:spTree>
    <p:extLst>
      <p:ext uri="{BB962C8B-B14F-4D97-AF65-F5344CB8AC3E}">
        <p14:creationId xmlns:p14="http://schemas.microsoft.com/office/powerpoint/2010/main" val="1318788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DEC660C6-9E8F-42AF-B9B8-018C3F09FAD1}" type="slidenum">
              <a:rPr lang="de-DE" smtClean="0"/>
              <a:pPr>
                <a:defRPr/>
              </a:pPr>
              <a:t>11</a:t>
            </a:fld>
            <a:endParaRPr lang="de-DE" dirty="0"/>
          </a:p>
        </p:txBody>
      </p:sp>
    </p:spTree>
    <p:extLst>
      <p:ext uri="{BB962C8B-B14F-4D97-AF65-F5344CB8AC3E}">
        <p14:creationId xmlns:p14="http://schemas.microsoft.com/office/powerpoint/2010/main" val="653603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DEC660C6-9E8F-42AF-B9B8-018C3F09FAD1}" type="slidenum">
              <a:rPr lang="de-DE" smtClean="0"/>
              <a:pPr>
                <a:defRPr/>
              </a:pPr>
              <a:t>12</a:t>
            </a:fld>
            <a:endParaRPr lang="de-DE" dirty="0"/>
          </a:p>
        </p:txBody>
      </p:sp>
    </p:spTree>
    <p:extLst>
      <p:ext uri="{BB962C8B-B14F-4D97-AF65-F5344CB8AC3E}">
        <p14:creationId xmlns:p14="http://schemas.microsoft.com/office/powerpoint/2010/main" val="2319814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DEC660C6-9E8F-42AF-B9B8-018C3F09FAD1}" type="slidenum">
              <a:rPr lang="de-DE" smtClean="0"/>
              <a:pPr>
                <a:defRPr/>
              </a:pPr>
              <a:t>13</a:t>
            </a:fld>
            <a:endParaRPr lang="de-DE" dirty="0"/>
          </a:p>
        </p:txBody>
      </p:sp>
    </p:spTree>
    <p:extLst>
      <p:ext uri="{BB962C8B-B14F-4D97-AF65-F5344CB8AC3E}">
        <p14:creationId xmlns:p14="http://schemas.microsoft.com/office/powerpoint/2010/main" val="2454733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DEC660C6-9E8F-42AF-B9B8-018C3F09FAD1}" type="slidenum">
              <a:rPr lang="de-DE" smtClean="0"/>
              <a:pPr>
                <a:defRPr/>
              </a:pPr>
              <a:t>14</a:t>
            </a:fld>
            <a:endParaRPr lang="de-DE" dirty="0"/>
          </a:p>
        </p:txBody>
      </p:sp>
    </p:spTree>
    <p:extLst>
      <p:ext uri="{BB962C8B-B14F-4D97-AF65-F5344CB8AC3E}">
        <p14:creationId xmlns:p14="http://schemas.microsoft.com/office/powerpoint/2010/main" val="3994546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DEC660C6-9E8F-42AF-B9B8-018C3F09FAD1}" type="slidenum">
              <a:rPr lang="de-DE" smtClean="0"/>
              <a:pPr>
                <a:defRPr/>
              </a:pPr>
              <a:t>2</a:t>
            </a:fld>
            <a:endParaRPr lang="de-DE" dirty="0"/>
          </a:p>
        </p:txBody>
      </p:sp>
    </p:spTree>
    <p:extLst>
      <p:ext uri="{BB962C8B-B14F-4D97-AF65-F5344CB8AC3E}">
        <p14:creationId xmlns:p14="http://schemas.microsoft.com/office/powerpoint/2010/main" val="3828324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DEC660C6-9E8F-42AF-B9B8-018C3F09FAD1}" type="slidenum">
              <a:rPr lang="de-DE" smtClean="0"/>
              <a:pPr>
                <a:defRPr/>
              </a:pPr>
              <a:t>3</a:t>
            </a:fld>
            <a:endParaRPr lang="de-DE" dirty="0"/>
          </a:p>
        </p:txBody>
      </p:sp>
    </p:spTree>
    <p:extLst>
      <p:ext uri="{BB962C8B-B14F-4D97-AF65-F5344CB8AC3E}">
        <p14:creationId xmlns:p14="http://schemas.microsoft.com/office/powerpoint/2010/main" val="3322475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DEC660C6-9E8F-42AF-B9B8-018C3F09FAD1}" type="slidenum">
              <a:rPr lang="de-DE" smtClean="0"/>
              <a:pPr>
                <a:defRPr/>
              </a:pPr>
              <a:t>4</a:t>
            </a:fld>
            <a:endParaRPr lang="de-DE" dirty="0"/>
          </a:p>
        </p:txBody>
      </p:sp>
    </p:spTree>
    <p:extLst>
      <p:ext uri="{BB962C8B-B14F-4D97-AF65-F5344CB8AC3E}">
        <p14:creationId xmlns:p14="http://schemas.microsoft.com/office/powerpoint/2010/main" val="1535524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DEC660C6-9E8F-42AF-B9B8-018C3F09FAD1}" type="slidenum">
              <a:rPr lang="de-DE" smtClean="0"/>
              <a:pPr>
                <a:defRPr/>
              </a:pPr>
              <a:t>5</a:t>
            </a:fld>
            <a:endParaRPr lang="de-DE" dirty="0"/>
          </a:p>
        </p:txBody>
      </p:sp>
    </p:spTree>
    <p:extLst>
      <p:ext uri="{BB962C8B-B14F-4D97-AF65-F5344CB8AC3E}">
        <p14:creationId xmlns:p14="http://schemas.microsoft.com/office/powerpoint/2010/main" val="614808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DEC660C6-9E8F-42AF-B9B8-018C3F09FAD1}" type="slidenum">
              <a:rPr lang="de-DE" smtClean="0"/>
              <a:pPr>
                <a:defRPr/>
              </a:pPr>
              <a:t>6</a:t>
            </a:fld>
            <a:endParaRPr lang="de-DE" dirty="0"/>
          </a:p>
        </p:txBody>
      </p:sp>
    </p:spTree>
    <p:extLst>
      <p:ext uri="{BB962C8B-B14F-4D97-AF65-F5344CB8AC3E}">
        <p14:creationId xmlns:p14="http://schemas.microsoft.com/office/powerpoint/2010/main" val="233201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DEC660C6-9E8F-42AF-B9B8-018C3F09FAD1}" type="slidenum">
              <a:rPr lang="de-DE" smtClean="0"/>
              <a:pPr>
                <a:defRPr/>
              </a:pPr>
              <a:t>7</a:t>
            </a:fld>
            <a:endParaRPr lang="de-DE" dirty="0"/>
          </a:p>
        </p:txBody>
      </p:sp>
    </p:spTree>
    <p:extLst>
      <p:ext uri="{BB962C8B-B14F-4D97-AF65-F5344CB8AC3E}">
        <p14:creationId xmlns:p14="http://schemas.microsoft.com/office/powerpoint/2010/main" val="4286548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DEC660C6-9E8F-42AF-B9B8-018C3F09FAD1}" type="slidenum">
              <a:rPr lang="de-DE" smtClean="0"/>
              <a:pPr>
                <a:defRPr/>
              </a:pPr>
              <a:t>8</a:t>
            </a:fld>
            <a:endParaRPr lang="de-DE" dirty="0"/>
          </a:p>
        </p:txBody>
      </p:sp>
    </p:spTree>
    <p:extLst>
      <p:ext uri="{BB962C8B-B14F-4D97-AF65-F5344CB8AC3E}">
        <p14:creationId xmlns:p14="http://schemas.microsoft.com/office/powerpoint/2010/main" val="3775845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DEC660C6-9E8F-42AF-B9B8-018C3F09FAD1}" type="slidenum">
              <a:rPr lang="de-DE" smtClean="0"/>
              <a:pPr>
                <a:defRPr/>
              </a:pPr>
              <a:t>9</a:t>
            </a:fld>
            <a:endParaRPr lang="de-DE" dirty="0"/>
          </a:p>
        </p:txBody>
      </p:sp>
    </p:spTree>
    <p:extLst>
      <p:ext uri="{BB962C8B-B14F-4D97-AF65-F5344CB8AC3E}">
        <p14:creationId xmlns:p14="http://schemas.microsoft.com/office/powerpoint/2010/main" val="921960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elfolie">
    <p:spTree>
      <p:nvGrpSpPr>
        <p:cNvPr id="1" name=""/>
        <p:cNvGrpSpPr/>
        <p:nvPr/>
      </p:nvGrpSpPr>
      <p:grpSpPr>
        <a:xfrm>
          <a:off x="0" y="0"/>
          <a:ext cx="0" cy="0"/>
          <a:chOff x="0" y="0"/>
          <a:chExt cx="0" cy="0"/>
        </a:xfrm>
      </p:grpSpPr>
      <p:sp>
        <p:nvSpPr>
          <p:cNvPr id="19" name="Textplatzhalter 15">
            <a:extLst>
              <a:ext uri="{FF2B5EF4-FFF2-40B4-BE49-F238E27FC236}">
                <a16:creationId xmlns:a16="http://schemas.microsoft.com/office/drawing/2014/main" id="{57616D00-6E19-4AAB-8FE8-4298A91C5E48}"/>
              </a:ext>
            </a:extLst>
          </p:cNvPr>
          <p:cNvSpPr>
            <a:spLocks noGrp="1"/>
          </p:cNvSpPr>
          <p:nvPr>
            <p:ph type="body" sz="quarter" idx="14" hasCustomPrompt="1"/>
          </p:nvPr>
        </p:nvSpPr>
        <p:spPr>
          <a:xfrm>
            <a:off x="587548" y="5805296"/>
            <a:ext cx="5305138" cy="288000"/>
          </a:xfrm>
          <a:prstGeom prst="rect">
            <a:avLst/>
          </a:prstGeom>
        </p:spPr>
        <p:txBody>
          <a:bodyPr lIns="0" tIns="0" rIns="0" bIns="0" anchor="b" anchorCtr="0"/>
          <a:lstStyle>
            <a:lvl1pPr>
              <a:lnSpc>
                <a:spcPct val="100000"/>
              </a:lnSpc>
              <a:defRPr sz="1600" b="0" i="0">
                <a:solidFill>
                  <a:schemeClr val="tx1"/>
                </a:solidFill>
              </a:defRPr>
            </a:lvl1pPr>
            <a:lvl2pPr marL="0" indent="0">
              <a:buNone/>
              <a:defRPr/>
            </a:lvl2pPr>
          </a:lstStyle>
          <a:p>
            <a:pPr lvl="0"/>
            <a:r>
              <a:rPr lang="de-DE" dirty="0"/>
              <a:t>Abteilung | Datum</a:t>
            </a:r>
          </a:p>
        </p:txBody>
      </p:sp>
      <p:sp>
        <p:nvSpPr>
          <p:cNvPr id="20" name="Textplatzhalter 15">
            <a:extLst>
              <a:ext uri="{FF2B5EF4-FFF2-40B4-BE49-F238E27FC236}">
                <a16:creationId xmlns:a16="http://schemas.microsoft.com/office/drawing/2014/main" id="{B1CE850A-6691-4598-8AEE-F03C3648E5DA}"/>
              </a:ext>
            </a:extLst>
          </p:cNvPr>
          <p:cNvSpPr>
            <a:spLocks noGrp="1"/>
          </p:cNvSpPr>
          <p:nvPr>
            <p:ph type="body" sz="quarter" idx="11" hasCustomPrompt="1"/>
          </p:nvPr>
        </p:nvSpPr>
        <p:spPr>
          <a:xfrm>
            <a:off x="587548" y="3897051"/>
            <a:ext cx="9360880" cy="756085"/>
          </a:xfrm>
          <a:prstGeom prst="rect">
            <a:avLst/>
          </a:prstGeom>
        </p:spPr>
        <p:txBody>
          <a:bodyPr lIns="0" tIns="0" rIns="0" bIns="0" anchor="b" anchorCtr="0"/>
          <a:lstStyle>
            <a:lvl1pPr marL="0" marR="0" indent="0" algn="l" defTabSz="914400" rtl="0" eaLnBrk="1" fontAlgn="base" latinLnBrk="0" hangingPunct="1">
              <a:lnSpc>
                <a:spcPts val="5000"/>
              </a:lnSpc>
              <a:spcBef>
                <a:spcPts val="0"/>
              </a:spcBef>
              <a:spcAft>
                <a:spcPct val="0"/>
              </a:spcAft>
              <a:buClrTx/>
              <a:buSzTx/>
              <a:buFont typeface="+mj-lt"/>
              <a:buNone/>
              <a:tabLst/>
              <a:defRPr sz="4400" b="0" i="0">
                <a:solidFill>
                  <a:schemeClr val="tx1"/>
                </a:solidFill>
              </a:defRPr>
            </a:lvl1pPr>
            <a:lvl2pPr marL="0" indent="0">
              <a:buNone/>
              <a:defRPr/>
            </a:lvl2pPr>
          </a:lstStyle>
          <a:p>
            <a:pPr marL="0" marR="0" lvl="0" indent="0" algn="l" defTabSz="914400" rtl="0" eaLnBrk="1" fontAlgn="base" latinLnBrk="0" hangingPunct="1">
              <a:lnSpc>
                <a:spcPts val="5000"/>
              </a:lnSpc>
              <a:spcBef>
                <a:spcPts val="0"/>
              </a:spcBef>
              <a:spcAft>
                <a:spcPct val="0"/>
              </a:spcAft>
              <a:buClrTx/>
              <a:buSzTx/>
              <a:buFont typeface="+mj-lt"/>
              <a:buNone/>
              <a:tabLst/>
              <a:defRPr/>
            </a:pPr>
            <a:r>
              <a:rPr lang="de-DE" dirty="0"/>
              <a:t>Titelmasterformat REWE</a:t>
            </a:r>
          </a:p>
        </p:txBody>
      </p:sp>
      <p:sp>
        <p:nvSpPr>
          <p:cNvPr id="21" name="Textplatzhalter 15">
            <a:extLst>
              <a:ext uri="{FF2B5EF4-FFF2-40B4-BE49-F238E27FC236}">
                <a16:creationId xmlns:a16="http://schemas.microsoft.com/office/drawing/2014/main" id="{C6B22816-9BD2-44C8-9C6C-AF279BB084C2}"/>
              </a:ext>
            </a:extLst>
          </p:cNvPr>
          <p:cNvSpPr>
            <a:spLocks noGrp="1"/>
          </p:cNvSpPr>
          <p:nvPr>
            <p:ph type="body" sz="quarter" idx="12" hasCustomPrompt="1"/>
          </p:nvPr>
        </p:nvSpPr>
        <p:spPr>
          <a:xfrm>
            <a:off x="587548" y="4761148"/>
            <a:ext cx="9360880" cy="360000"/>
          </a:xfrm>
          <a:prstGeom prst="rect">
            <a:avLst/>
          </a:prstGeom>
        </p:spPr>
        <p:txBody>
          <a:bodyPr lIns="0" tIns="0" rIns="0" bIns="0"/>
          <a:lstStyle>
            <a:lvl1pPr>
              <a:lnSpc>
                <a:spcPct val="100000"/>
              </a:lnSpc>
              <a:defRPr sz="2000" b="0" i="0">
                <a:solidFill>
                  <a:schemeClr val="bg1">
                    <a:lumMod val="50000"/>
                  </a:schemeClr>
                </a:solidFill>
              </a:defRPr>
            </a:lvl1pPr>
            <a:lvl2pPr marL="0" indent="0">
              <a:buNone/>
              <a:defRPr/>
            </a:lvl2pPr>
          </a:lstStyle>
          <a:p>
            <a:pPr lvl="0"/>
            <a:r>
              <a:rPr lang="de-DE" dirty="0"/>
              <a:t>Geben Sie hier einen optionalen Untertitel ein</a:t>
            </a:r>
          </a:p>
        </p:txBody>
      </p:sp>
      <p:pic>
        <p:nvPicPr>
          <p:cNvPr id="30" name="Grafik 29">
            <a:extLst>
              <a:ext uri="{FF2B5EF4-FFF2-40B4-BE49-F238E27FC236}">
                <a16:creationId xmlns:a16="http://schemas.microsoft.com/office/drawing/2014/main" id="{CAC9B2F4-F93E-4A32-A0B6-2B83766A1F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91124" y="5553296"/>
            <a:ext cx="1555299" cy="540000"/>
          </a:xfrm>
          <a:prstGeom prst="rect">
            <a:avLst/>
          </a:prstGeom>
        </p:spPr>
      </p:pic>
      <p:sp>
        <p:nvSpPr>
          <p:cNvPr id="32" name="Textplatzhalter 15">
            <a:extLst>
              <a:ext uri="{FF2B5EF4-FFF2-40B4-BE49-F238E27FC236}">
                <a16:creationId xmlns:a16="http://schemas.microsoft.com/office/drawing/2014/main" id="{D89AB73D-050B-4BD0-9C30-F9E2DDA6940B}"/>
              </a:ext>
            </a:extLst>
          </p:cNvPr>
          <p:cNvSpPr>
            <a:spLocks noGrp="1"/>
          </p:cNvSpPr>
          <p:nvPr>
            <p:ph type="body" sz="quarter" idx="15" hasCustomPrompt="1"/>
          </p:nvPr>
        </p:nvSpPr>
        <p:spPr>
          <a:xfrm>
            <a:off x="587548" y="5409296"/>
            <a:ext cx="5305138" cy="288000"/>
          </a:xfrm>
          <a:prstGeom prst="rect">
            <a:avLst/>
          </a:prstGeom>
        </p:spPr>
        <p:txBody>
          <a:bodyPr lIns="0" tIns="0" rIns="0" bIns="0" anchor="b" anchorCtr="0"/>
          <a:lstStyle>
            <a:lvl1pPr>
              <a:lnSpc>
                <a:spcPct val="100000"/>
              </a:lnSpc>
              <a:defRPr sz="1600" b="0" i="0">
                <a:solidFill>
                  <a:schemeClr val="tx1"/>
                </a:solidFill>
              </a:defRPr>
            </a:lvl1pPr>
            <a:lvl2pPr marL="0" indent="0">
              <a:buNone/>
              <a:defRPr/>
            </a:lvl2pPr>
          </a:lstStyle>
          <a:p>
            <a:pPr lvl="0"/>
            <a:r>
              <a:rPr lang="de-DE" dirty="0"/>
              <a:t>Name</a:t>
            </a:r>
          </a:p>
        </p:txBody>
      </p:sp>
      <p:sp>
        <p:nvSpPr>
          <p:cNvPr id="31" name="Bildplatzhalter 2">
            <a:extLst>
              <a:ext uri="{FF2B5EF4-FFF2-40B4-BE49-F238E27FC236}">
                <a16:creationId xmlns:a16="http://schemas.microsoft.com/office/drawing/2014/main" id="{C4227D48-284B-4A5D-98DA-CF9CB57B7101}"/>
              </a:ext>
            </a:extLst>
          </p:cNvPr>
          <p:cNvSpPr>
            <a:spLocks noGrp="1"/>
          </p:cNvSpPr>
          <p:nvPr>
            <p:ph type="pic" sz="quarter" idx="16"/>
          </p:nvPr>
        </p:nvSpPr>
        <p:spPr>
          <a:xfrm>
            <a:off x="0" y="0"/>
            <a:ext cx="12192000" cy="3608900"/>
          </a:xfrm>
          <a:prstGeom prst="rect">
            <a:avLst/>
          </a:prstGeom>
        </p:spPr>
        <p:txBody>
          <a:bodyPr/>
          <a:lstStyle/>
          <a:p>
            <a:endParaRPr lang="de-DE" dirty="0"/>
          </a:p>
        </p:txBody>
      </p:sp>
    </p:spTree>
    <p:extLst>
      <p:ext uri="{BB962C8B-B14F-4D97-AF65-F5344CB8AC3E}">
        <p14:creationId xmlns:p14="http://schemas.microsoft.com/office/powerpoint/2010/main" val="2169311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2_ZWEIZEILIG_ROT">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1C53F9C8-7DF7-462B-A03C-7CAF8BD2FFBB}"/>
              </a:ext>
            </a:extLst>
          </p:cNvPr>
          <p:cNvSpPr/>
          <p:nvPr userDrawn="1"/>
        </p:nvSpPr>
        <p:spPr>
          <a:xfrm>
            <a:off x="8593200" y="0"/>
            <a:ext cx="359835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15" name="Inhaltsplatzhalter 10">
            <a:extLst>
              <a:ext uri="{FF2B5EF4-FFF2-40B4-BE49-F238E27FC236}">
                <a16:creationId xmlns:a16="http://schemas.microsoft.com/office/drawing/2014/main" id="{C00271F8-D4C7-45D0-9F1C-67A517D98B14}"/>
              </a:ext>
            </a:extLst>
          </p:cNvPr>
          <p:cNvSpPr>
            <a:spLocks noGrp="1"/>
          </p:cNvSpPr>
          <p:nvPr>
            <p:ph sz="quarter" idx="13"/>
          </p:nvPr>
        </p:nvSpPr>
        <p:spPr>
          <a:xfrm>
            <a:off x="550863" y="1483837"/>
            <a:ext cx="7564073" cy="4608988"/>
          </a:xfrm>
          <a:prstGeom prst="rect">
            <a:avLst/>
          </a:prstGeom>
        </p:spPr>
        <p:txBody>
          <a:bodyPr lIns="0" tIns="0" rIns="0" bIns="0"/>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Foliennummernplatzhalter 2">
            <a:extLst>
              <a:ext uri="{FF2B5EF4-FFF2-40B4-BE49-F238E27FC236}">
                <a16:creationId xmlns:a16="http://schemas.microsoft.com/office/drawing/2014/main" id="{BC9D0AE2-6317-4FA1-9382-4529AD5670E3}"/>
              </a:ext>
            </a:extLst>
          </p:cNvPr>
          <p:cNvSpPr>
            <a:spLocks noGrp="1"/>
          </p:cNvSpPr>
          <p:nvPr>
            <p:ph type="sldNum" sz="quarter" idx="10"/>
          </p:nvPr>
        </p:nvSpPr>
        <p:spPr>
          <a:xfrm>
            <a:off x="7572899" y="6336000"/>
            <a:ext cx="540000" cy="360000"/>
          </a:xfrm>
        </p:spPr>
        <p:txBody>
          <a:bodyPr/>
          <a:lstStyle>
            <a:lvl1pPr>
              <a:defRPr>
                <a:solidFill>
                  <a:schemeClr val="tx1"/>
                </a:solidFill>
              </a:defRPr>
            </a:lvl1pPr>
          </a:lstStyle>
          <a:p>
            <a:fld id="{05DF0F15-D1BC-4C7C-8FAE-BC70F7547D87}" type="slidenum">
              <a:rPr lang="de-DE" smtClean="0"/>
              <a:pPr/>
              <a:t>‹Nr.›</a:t>
            </a:fld>
            <a:endParaRPr lang="de-DE" dirty="0"/>
          </a:p>
        </p:txBody>
      </p:sp>
      <p:sp>
        <p:nvSpPr>
          <p:cNvPr id="4" name="Fußzeilenplatzhalter 3">
            <a:extLst>
              <a:ext uri="{FF2B5EF4-FFF2-40B4-BE49-F238E27FC236}">
                <a16:creationId xmlns:a16="http://schemas.microsoft.com/office/drawing/2014/main" id="{0E72C025-FB07-4F72-AF63-9E4BFDC429A8}"/>
              </a:ext>
            </a:extLst>
          </p:cNvPr>
          <p:cNvSpPr>
            <a:spLocks noGrp="1"/>
          </p:cNvSpPr>
          <p:nvPr>
            <p:ph type="ftr" sz="quarter" idx="11"/>
          </p:nvPr>
        </p:nvSpPr>
        <p:spPr>
          <a:xfrm>
            <a:off x="2088001" y="6336000"/>
            <a:ext cx="5328000" cy="360000"/>
          </a:xfrm>
        </p:spPr>
        <p:txBody>
          <a:bodyPr/>
          <a:lstStyle>
            <a:lvl1pPr>
              <a:defRPr/>
            </a:lvl1pPr>
          </a:lstStyle>
          <a:p>
            <a:r>
              <a:rPr lang="de-DE" dirty="0"/>
              <a:t>Titel der Präsentation   |   Abteilung   |   Datum</a:t>
            </a:r>
          </a:p>
        </p:txBody>
      </p:sp>
      <p:sp>
        <p:nvSpPr>
          <p:cNvPr id="14" name="Inhaltsplatzhalter 10">
            <a:extLst>
              <a:ext uri="{FF2B5EF4-FFF2-40B4-BE49-F238E27FC236}">
                <a16:creationId xmlns:a16="http://schemas.microsoft.com/office/drawing/2014/main" id="{33967B17-60F1-429C-B47E-92995BE7772F}"/>
              </a:ext>
            </a:extLst>
          </p:cNvPr>
          <p:cNvSpPr>
            <a:spLocks noGrp="1"/>
          </p:cNvSpPr>
          <p:nvPr>
            <p:ph sz="quarter" idx="19"/>
          </p:nvPr>
        </p:nvSpPr>
        <p:spPr>
          <a:xfrm>
            <a:off x="8773200" y="1483836"/>
            <a:ext cx="2867938" cy="4608990"/>
          </a:xfrm>
          <a:prstGeom prst="rect">
            <a:avLst/>
          </a:prstGeom>
        </p:spPr>
        <p:txBody>
          <a:bodyPr lIns="0" tIns="0" rIns="0" b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a:extLst>
              <a:ext uri="{FF2B5EF4-FFF2-40B4-BE49-F238E27FC236}">
                <a16:creationId xmlns:a16="http://schemas.microsoft.com/office/drawing/2014/main" id="{25AE7B0F-F81B-4BF2-8B7D-BBC2A25A5A0B}"/>
              </a:ext>
            </a:extLst>
          </p:cNvPr>
          <p:cNvSpPr>
            <a:spLocks noGrp="1"/>
          </p:cNvSpPr>
          <p:nvPr>
            <p:ph type="title" hasCustomPrompt="1"/>
          </p:nvPr>
        </p:nvSpPr>
        <p:spPr>
          <a:xfrm>
            <a:off x="550800" y="439200"/>
            <a:ext cx="7560000" cy="864000"/>
          </a:xfrm>
          <a:prstGeom prst="rect">
            <a:avLst/>
          </a:prstGeom>
        </p:spPr>
        <p:txBody>
          <a:bodyPr/>
          <a:lstStyle>
            <a:lvl1pPr>
              <a:defRPr/>
            </a:lvl1pPr>
          </a:lstStyle>
          <a:p>
            <a:r>
              <a:rPr lang="de-DE" dirty="0"/>
              <a:t>Mastertitelformat bearbeiten</a:t>
            </a:r>
            <a:br>
              <a:rPr lang="de-DE" dirty="0"/>
            </a:br>
            <a:r>
              <a:rPr lang="de-DE" dirty="0"/>
              <a:t>Mastertitelformat bearbeiten</a:t>
            </a:r>
          </a:p>
        </p:txBody>
      </p:sp>
      <p:sp>
        <p:nvSpPr>
          <p:cNvPr id="17" name="Textplatzhalter 4">
            <a:extLst>
              <a:ext uri="{FF2B5EF4-FFF2-40B4-BE49-F238E27FC236}">
                <a16:creationId xmlns:a16="http://schemas.microsoft.com/office/drawing/2014/main" id="{0261072C-5380-4D9E-A446-04CAF02A7242}"/>
              </a:ext>
            </a:extLst>
          </p:cNvPr>
          <p:cNvSpPr>
            <a:spLocks noGrp="1"/>
          </p:cNvSpPr>
          <p:nvPr>
            <p:ph type="body" sz="quarter" idx="18" hasCustomPrompt="1"/>
          </p:nvPr>
        </p:nvSpPr>
        <p:spPr>
          <a:xfrm>
            <a:off x="551658" y="6129300"/>
            <a:ext cx="5224072" cy="123111"/>
          </a:xfrm>
        </p:spPr>
        <p:txBody>
          <a:bodyPr anchor="b" anchorCtr="0">
            <a:noAutofit/>
          </a:bodyPr>
          <a:lstStyle>
            <a:lvl1pPr>
              <a:defRPr sz="800"/>
            </a:lvl1pPr>
          </a:lstStyle>
          <a:p>
            <a:pPr lvl="0"/>
            <a:r>
              <a:rPr lang="de-DE" dirty="0"/>
              <a:t>Mastertextformat bearbeiten (Hier könnte eine Fußnote stehen)</a:t>
            </a:r>
          </a:p>
        </p:txBody>
      </p:sp>
    </p:spTree>
    <p:extLst>
      <p:ext uri="{BB962C8B-B14F-4D97-AF65-F5344CB8AC3E}">
        <p14:creationId xmlns:p14="http://schemas.microsoft.com/office/powerpoint/2010/main" val="546284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ZWEIZEILIG_ROT">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1C53F9C8-7DF7-462B-A03C-7CAF8BD2FFBB}"/>
              </a:ext>
            </a:extLst>
          </p:cNvPr>
          <p:cNvSpPr/>
          <p:nvPr userDrawn="1"/>
        </p:nvSpPr>
        <p:spPr>
          <a:xfrm>
            <a:off x="8593200" y="0"/>
            <a:ext cx="35983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15" name="Inhaltsplatzhalter 10">
            <a:extLst>
              <a:ext uri="{FF2B5EF4-FFF2-40B4-BE49-F238E27FC236}">
                <a16:creationId xmlns:a16="http://schemas.microsoft.com/office/drawing/2014/main" id="{C00271F8-D4C7-45D0-9F1C-67A517D98B14}"/>
              </a:ext>
            </a:extLst>
          </p:cNvPr>
          <p:cNvSpPr>
            <a:spLocks noGrp="1"/>
          </p:cNvSpPr>
          <p:nvPr>
            <p:ph sz="quarter" idx="13"/>
          </p:nvPr>
        </p:nvSpPr>
        <p:spPr>
          <a:xfrm>
            <a:off x="550863" y="1483837"/>
            <a:ext cx="7564073" cy="4608988"/>
          </a:xfrm>
          <a:prstGeom prst="rect">
            <a:avLst/>
          </a:prstGeom>
        </p:spPr>
        <p:txBody>
          <a:bodyPr lIns="0" tIns="0" rIns="0" bIns="0"/>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Foliennummernplatzhalter 2">
            <a:extLst>
              <a:ext uri="{FF2B5EF4-FFF2-40B4-BE49-F238E27FC236}">
                <a16:creationId xmlns:a16="http://schemas.microsoft.com/office/drawing/2014/main" id="{BC9D0AE2-6317-4FA1-9382-4529AD5670E3}"/>
              </a:ext>
            </a:extLst>
          </p:cNvPr>
          <p:cNvSpPr>
            <a:spLocks noGrp="1"/>
          </p:cNvSpPr>
          <p:nvPr>
            <p:ph type="sldNum" sz="quarter" idx="10"/>
          </p:nvPr>
        </p:nvSpPr>
        <p:spPr>
          <a:xfrm>
            <a:off x="7572899" y="6336000"/>
            <a:ext cx="540000" cy="360000"/>
          </a:xfrm>
        </p:spPr>
        <p:txBody>
          <a:bodyPr/>
          <a:lstStyle>
            <a:lvl1pPr>
              <a:defRPr>
                <a:solidFill>
                  <a:schemeClr val="tx1"/>
                </a:solidFill>
              </a:defRPr>
            </a:lvl1pPr>
          </a:lstStyle>
          <a:p>
            <a:fld id="{05DF0F15-D1BC-4C7C-8FAE-BC70F7547D87}" type="slidenum">
              <a:rPr lang="de-DE" smtClean="0"/>
              <a:pPr/>
              <a:t>‹Nr.›</a:t>
            </a:fld>
            <a:endParaRPr lang="de-DE" dirty="0"/>
          </a:p>
        </p:txBody>
      </p:sp>
      <p:sp>
        <p:nvSpPr>
          <p:cNvPr id="4" name="Fußzeilenplatzhalter 3">
            <a:extLst>
              <a:ext uri="{FF2B5EF4-FFF2-40B4-BE49-F238E27FC236}">
                <a16:creationId xmlns:a16="http://schemas.microsoft.com/office/drawing/2014/main" id="{0E72C025-FB07-4F72-AF63-9E4BFDC429A8}"/>
              </a:ext>
            </a:extLst>
          </p:cNvPr>
          <p:cNvSpPr>
            <a:spLocks noGrp="1"/>
          </p:cNvSpPr>
          <p:nvPr>
            <p:ph type="ftr" sz="quarter" idx="11"/>
          </p:nvPr>
        </p:nvSpPr>
        <p:spPr>
          <a:xfrm>
            <a:off x="2088001" y="6336000"/>
            <a:ext cx="5328000" cy="360000"/>
          </a:xfrm>
        </p:spPr>
        <p:txBody>
          <a:bodyPr/>
          <a:lstStyle>
            <a:lvl1pPr>
              <a:defRPr/>
            </a:lvl1pPr>
          </a:lstStyle>
          <a:p>
            <a:r>
              <a:rPr lang="de-DE" dirty="0"/>
              <a:t>Titel der Präsentation   |   Abteilung   |   Datum</a:t>
            </a:r>
          </a:p>
        </p:txBody>
      </p:sp>
      <p:sp>
        <p:nvSpPr>
          <p:cNvPr id="14" name="Inhaltsplatzhalter 10">
            <a:extLst>
              <a:ext uri="{FF2B5EF4-FFF2-40B4-BE49-F238E27FC236}">
                <a16:creationId xmlns:a16="http://schemas.microsoft.com/office/drawing/2014/main" id="{33967B17-60F1-429C-B47E-92995BE7772F}"/>
              </a:ext>
            </a:extLst>
          </p:cNvPr>
          <p:cNvSpPr>
            <a:spLocks noGrp="1"/>
          </p:cNvSpPr>
          <p:nvPr>
            <p:ph sz="quarter" idx="19"/>
          </p:nvPr>
        </p:nvSpPr>
        <p:spPr>
          <a:xfrm>
            <a:off x="8773200" y="1483836"/>
            <a:ext cx="2867938" cy="4608990"/>
          </a:xfrm>
          <a:prstGeom prst="rect">
            <a:avLst/>
          </a:prstGeom>
        </p:spPr>
        <p:txBody>
          <a:bodyPr lIns="0" tIns="0" rIns="0" bIns="0"/>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a:extLst>
              <a:ext uri="{FF2B5EF4-FFF2-40B4-BE49-F238E27FC236}">
                <a16:creationId xmlns:a16="http://schemas.microsoft.com/office/drawing/2014/main" id="{25AE7B0F-F81B-4BF2-8B7D-BBC2A25A5A0B}"/>
              </a:ext>
            </a:extLst>
          </p:cNvPr>
          <p:cNvSpPr>
            <a:spLocks noGrp="1"/>
          </p:cNvSpPr>
          <p:nvPr>
            <p:ph type="title" hasCustomPrompt="1"/>
          </p:nvPr>
        </p:nvSpPr>
        <p:spPr>
          <a:xfrm>
            <a:off x="550800" y="439200"/>
            <a:ext cx="7560000" cy="864000"/>
          </a:xfrm>
          <a:prstGeom prst="rect">
            <a:avLst/>
          </a:prstGeom>
        </p:spPr>
        <p:txBody>
          <a:bodyPr/>
          <a:lstStyle>
            <a:lvl1pPr>
              <a:defRPr/>
            </a:lvl1pPr>
          </a:lstStyle>
          <a:p>
            <a:r>
              <a:rPr lang="de-DE" dirty="0"/>
              <a:t>Mastertitelformat bearbeiten</a:t>
            </a:r>
            <a:br>
              <a:rPr lang="de-DE" dirty="0"/>
            </a:br>
            <a:r>
              <a:rPr lang="de-DE" dirty="0"/>
              <a:t>Mastertitelformat bearbeiten</a:t>
            </a:r>
          </a:p>
        </p:txBody>
      </p:sp>
      <p:sp>
        <p:nvSpPr>
          <p:cNvPr id="17" name="Textplatzhalter 4">
            <a:extLst>
              <a:ext uri="{FF2B5EF4-FFF2-40B4-BE49-F238E27FC236}">
                <a16:creationId xmlns:a16="http://schemas.microsoft.com/office/drawing/2014/main" id="{0261072C-5380-4D9E-A446-04CAF02A7242}"/>
              </a:ext>
            </a:extLst>
          </p:cNvPr>
          <p:cNvSpPr>
            <a:spLocks noGrp="1"/>
          </p:cNvSpPr>
          <p:nvPr>
            <p:ph type="body" sz="quarter" idx="18" hasCustomPrompt="1"/>
          </p:nvPr>
        </p:nvSpPr>
        <p:spPr>
          <a:xfrm>
            <a:off x="551658" y="6129300"/>
            <a:ext cx="5224072" cy="123111"/>
          </a:xfrm>
        </p:spPr>
        <p:txBody>
          <a:bodyPr anchor="b" anchorCtr="0">
            <a:noAutofit/>
          </a:bodyPr>
          <a:lstStyle>
            <a:lvl1pPr>
              <a:defRPr sz="800"/>
            </a:lvl1pPr>
          </a:lstStyle>
          <a:p>
            <a:pPr lvl="0"/>
            <a:r>
              <a:rPr lang="de-DE" dirty="0"/>
              <a:t>Mastertextformat bearbeiten (Hier könnte eine Fußnote stehen)</a:t>
            </a:r>
          </a:p>
        </p:txBody>
      </p:sp>
    </p:spTree>
    <p:extLst>
      <p:ext uri="{BB962C8B-B14F-4D97-AF65-F5344CB8AC3E}">
        <p14:creationId xmlns:p14="http://schemas.microsoft.com/office/powerpoint/2010/main" val="969675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2_ZWEIZEILIG_FLÄCHE_1/2">
    <p:spTree>
      <p:nvGrpSpPr>
        <p:cNvPr id="1" name=""/>
        <p:cNvGrpSpPr/>
        <p:nvPr/>
      </p:nvGrpSpPr>
      <p:grpSpPr>
        <a:xfrm>
          <a:off x="0" y="0"/>
          <a:ext cx="0" cy="0"/>
          <a:chOff x="0" y="0"/>
          <a:chExt cx="0" cy="0"/>
        </a:xfrm>
      </p:grpSpPr>
      <p:sp>
        <p:nvSpPr>
          <p:cNvPr id="15" name="Inhaltsplatzhalter 4">
            <a:extLst>
              <a:ext uri="{FF2B5EF4-FFF2-40B4-BE49-F238E27FC236}">
                <a16:creationId xmlns:a16="http://schemas.microsoft.com/office/drawing/2014/main" id="{6C7424A9-7D39-40A9-A24B-20E104CA03AF}"/>
              </a:ext>
            </a:extLst>
          </p:cNvPr>
          <p:cNvSpPr>
            <a:spLocks noGrp="1"/>
          </p:cNvSpPr>
          <p:nvPr>
            <p:ph sz="quarter" idx="15" hasCustomPrompt="1"/>
          </p:nvPr>
        </p:nvSpPr>
        <p:spPr>
          <a:xfrm>
            <a:off x="6084000" y="0"/>
            <a:ext cx="6120000" cy="6858000"/>
          </a:xfrm>
          <a:prstGeom prst="rect">
            <a:avLst/>
          </a:prstGeom>
          <a:pattFill prst="lgCheck">
            <a:fgClr>
              <a:schemeClr val="bg2"/>
            </a:fgClr>
            <a:bgClr>
              <a:schemeClr val="bg1"/>
            </a:bgClr>
          </a:pattFill>
        </p:spPr>
        <p:txBody>
          <a:bodyPr anchor="ctr" anchorCtr="1"/>
          <a:lstStyle>
            <a:lvl1pPr>
              <a:defRPr/>
            </a:lvl1pPr>
          </a:lstStyle>
          <a:p>
            <a:pPr lvl="0"/>
            <a:r>
              <a:rPr lang="de-DE" dirty="0"/>
              <a:t>In diesem Bereich können farbige Fläche </a:t>
            </a:r>
            <a:br>
              <a:rPr lang="de-DE" dirty="0"/>
            </a:br>
            <a:r>
              <a:rPr lang="de-DE" dirty="0"/>
              <a:t>oder auch Bilder platziert werden.</a:t>
            </a:r>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p:txBody>
      </p:sp>
      <p:sp>
        <p:nvSpPr>
          <p:cNvPr id="3" name="Foliennummernplatzhalter 2">
            <a:extLst>
              <a:ext uri="{FF2B5EF4-FFF2-40B4-BE49-F238E27FC236}">
                <a16:creationId xmlns:a16="http://schemas.microsoft.com/office/drawing/2014/main" id="{BC9D0AE2-6317-4FA1-9382-4529AD5670E3}"/>
              </a:ext>
            </a:extLst>
          </p:cNvPr>
          <p:cNvSpPr>
            <a:spLocks noGrp="1"/>
          </p:cNvSpPr>
          <p:nvPr>
            <p:ph type="sldNum" sz="quarter" idx="10"/>
          </p:nvPr>
        </p:nvSpPr>
        <p:spPr>
          <a:xfrm>
            <a:off x="11101138" y="6336000"/>
            <a:ext cx="540000" cy="360000"/>
          </a:xfrm>
        </p:spPr>
        <p:txBody>
          <a:bodyPr/>
          <a:lstStyle>
            <a:lvl1pPr>
              <a:defRPr>
                <a:solidFill>
                  <a:schemeClr val="tx1"/>
                </a:solidFill>
              </a:defRPr>
            </a:lvl1pPr>
          </a:lstStyle>
          <a:p>
            <a:fld id="{05DF0F15-D1BC-4C7C-8FAE-BC70F7547D87}" type="slidenum">
              <a:rPr lang="de-DE" smtClean="0"/>
              <a:pPr/>
              <a:t>‹Nr.›</a:t>
            </a:fld>
            <a:endParaRPr lang="de-DE" dirty="0"/>
          </a:p>
        </p:txBody>
      </p:sp>
      <p:sp>
        <p:nvSpPr>
          <p:cNvPr id="4" name="Fußzeilenplatzhalter 3">
            <a:extLst>
              <a:ext uri="{FF2B5EF4-FFF2-40B4-BE49-F238E27FC236}">
                <a16:creationId xmlns:a16="http://schemas.microsoft.com/office/drawing/2014/main" id="{0E72C025-FB07-4F72-AF63-9E4BFDC429A8}"/>
              </a:ext>
            </a:extLst>
          </p:cNvPr>
          <p:cNvSpPr>
            <a:spLocks noGrp="1"/>
          </p:cNvSpPr>
          <p:nvPr>
            <p:ph type="ftr" sz="quarter" idx="11"/>
          </p:nvPr>
        </p:nvSpPr>
        <p:spPr>
          <a:xfrm>
            <a:off x="2088001" y="6336000"/>
            <a:ext cx="3686935" cy="360000"/>
          </a:xfrm>
        </p:spPr>
        <p:txBody>
          <a:bodyPr/>
          <a:lstStyle>
            <a:lvl1pPr>
              <a:defRPr/>
            </a:lvl1pPr>
          </a:lstStyle>
          <a:p>
            <a:r>
              <a:rPr lang="de-DE" dirty="0"/>
              <a:t>Titel der Präsentation   |   Abteilung   |   Datum</a:t>
            </a:r>
          </a:p>
        </p:txBody>
      </p:sp>
      <p:sp>
        <p:nvSpPr>
          <p:cNvPr id="17" name="Inhaltsplatzhalter 10">
            <a:extLst>
              <a:ext uri="{FF2B5EF4-FFF2-40B4-BE49-F238E27FC236}">
                <a16:creationId xmlns:a16="http://schemas.microsoft.com/office/drawing/2014/main" id="{F713608A-4F7C-41C9-B9FB-2B59E17CEDA5}"/>
              </a:ext>
            </a:extLst>
          </p:cNvPr>
          <p:cNvSpPr>
            <a:spLocks noGrp="1"/>
          </p:cNvSpPr>
          <p:nvPr>
            <p:ph sz="quarter" idx="13"/>
          </p:nvPr>
        </p:nvSpPr>
        <p:spPr>
          <a:xfrm>
            <a:off x="550863" y="1483201"/>
            <a:ext cx="5220000" cy="4609624"/>
          </a:xfrm>
          <a:prstGeom prst="rect">
            <a:avLst/>
          </a:prstGeom>
        </p:spPr>
        <p:txBody>
          <a:bodyPr lIns="0" tIns="0" rIns="0" bIns="0"/>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a:extLst>
              <a:ext uri="{FF2B5EF4-FFF2-40B4-BE49-F238E27FC236}">
                <a16:creationId xmlns:a16="http://schemas.microsoft.com/office/drawing/2014/main" id="{6B8CCF46-D467-4D5E-8608-391956D69335}"/>
              </a:ext>
            </a:extLst>
          </p:cNvPr>
          <p:cNvSpPr>
            <a:spLocks noGrp="1"/>
          </p:cNvSpPr>
          <p:nvPr>
            <p:ph type="title" hasCustomPrompt="1"/>
          </p:nvPr>
        </p:nvSpPr>
        <p:spPr>
          <a:xfrm>
            <a:off x="550800" y="439200"/>
            <a:ext cx="5220000" cy="864000"/>
          </a:xfrm>
          <a:prstGeom prst="rect">
            <a:avLst/>
          </a:prstGeom>
        </p:spPr>
        <p:txBody>
          <a:bodyPr/>
          <a:lstStyle>
            <a:lvl1pPr>
              <a:defRPr/>
            </a:lvl1pPr>
          </a:lstStyle>
          <a:p>
            <a:r>
              <a:rPr lang="de-DE" dirty="0"/>
              <a:t>Mastertitelformat bearbeiten</a:t>
            </a:r>
            <a:br>
              <a:rPr lang="de-DE" dirty="0"/>
            </a:br>
            <a:r>
              <a:rPr lang="de-DE" dirty="0"/>
              <a:t>Mastertitelformat bearbeiten</a:t>
            </a:r>
          </a:p>
        </p:txBody>
      </p:sp>
      <p:sp>
        <p:nvSpPr>
          <p:cNvPr id="16" name="Inhaltsplatzhalter 10">
            <a:extLst>
              <a:ext uri="{FF2B5EF4-FFF2-40B4-BE49-F238E27FC236}">
                <a16:creationId xmlns:a16="http://schemas.microsoft.com/office/drawing/2014/main" id="{833EC98B-2C1E-4055-A861-81697EF6A5FF}"/>
              </a:ext>
            </a:extLst>
          </p:cNvPr>
          <p:cNvSpPr>
            <a:spLocks noGrp="1"/>
          </p:cNvSpPr>
          <p:nvPr>
            <p:ph sz="quarter" idx="23"/>
          </p:nvPr>
        </p:nvSpPr>
        <p:spPr>
          <a:xfrm>
            <a:off x="6421138" y="1483201"/>
            <a:ext cx="5220000" cy="4609623"/>
          </a:xfrm>
          <a:prstGeom prst="rect">
            <a:avLst/>
          </a:prstGeom>
        </p:spPr>
        <p:txBody>
          <a:bodyPr lIns="0" tIns="0" rIns="0" bIns="0"/>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8" name="Textplatzhalter 3">
            <a:extLst>
              <a:ext uri="{FF2B5EF4-FFF2-40B4-BE49-F238E27FC236}">
                <a16:creationId xmlns:a16="http://schemas.microsoft.com/office/drawing/2014/main" id="{367C4EDF-645F-461B-9B92-76EB005118E0}"/>
              </a:ext>
            </a:extLst>
          </p:cNvPr>
          <p:cNvSpPr>
            <a:spLocks noGrp="1"/>
          </p:cNvSpPr>
          <p:nvPr>
            <p:ph type="body" sz="quarter" idx="25" hasCustomPrompt="1"/>
          </p:nvPr>
        </p:nvSpPr>
        <p:spPr>
          <a:xfrm>
            <a:off x="6421138" y="437856"/>
            <a:ext cx="5220000" cy="864000"/>
          </a:xfrm>
          <a:prstGeom prst="rect">
            <a:avLst/>
          </a:prstGeom>
        </p:spPr>
        <p:txBody>
          <a:bodyPr lIns="0" tIns="0" rIns="0" bIns="0" anchor="t" anchorCtr="0"/>
          <a:lstStyle>
            <a:lvl1pPr marL="0" marR="0" indent="0" algn="l" defTabSz="914400" rtl="0" eaLnBrk="1" fontAlgn="base" latinLnBrk="0" hangingPunct="1">
              <a:lnSpc>
                <a:spcPts val="3400"/>
              </a:lnSpc>
              <a:spcBef>
                <a:spcPts val="0"/>
              </a:spcBef>
              <a:spcAft>
                <a:spcPct val="0"/>
              </a:spcAft>
              <a:buClrTx/>
              <a:buSzTx/>
              <a:buFont typeface="+mj-lt"/>
              <a:buNone/>
              <a:tabLst/>
              <a:defRPr sz="3200">
                <a:solidFill>
                  <a:schemeClr val="tx1"/>
                </a:solidFill>
              </a:defRPr>
            </a:lvl1pPr>
            <a:lvl2pPr marL="0" indent="0">
              <a:buNone/>
              <a:defRPr/>
            </a:lvl2pPr>
          </a:lstStyle>
          <a:p>
            <a:pPr marL="0" marR="0" lvl="0" indent="0" algn="l" defTabSz="914400" rtl="0" eaLnBrk="1" fontAlgn="base" latinLnBrk="0" hangingPunct="1">
              <a:lnSpc>
                <a:spcPts val="3400"/>
              </a:lnSpc>
              <a:spcBef>
                <a:spcPts val="0"/>
              </a:spcBef>
              <a:spcAft>
                <a:spcPct val="0"/>
              </a:spcAft>
              <a:buClrTx/>
              <a:buSzTx/>
              <a:buFont typeface="+mj-lt"/>
              <a:buNone/>
              <a:tabLst/>
              <a:defRPr/>
            </a:pPr>
            <a:r>
              <a:rPr lang="de-DE" dirty="0"/>
              <a:t>Mastertextformat bearbeiten</a:t>
            </a:r>
            <a:br>
              <a:rPr lang="de-DE" dirty="0"/>
            </a:br>
            <a:r>
              <a:rPr lang="de-DE" dirty="0"/>
              <a:t>Mastertextformat bearbeiten</a:t>
            </a:r>
          </a:p>
        </p:txBody>
      </p:sp>
      <p:sp>
        <p:nvSpPr>
          <p:cNvPr id="23" name="Textplatzhalter 4">
            <a:extLst>
              <a:ext uri="{FF2B5EF4-FFF2-40B4-BE49-F238E27FC236}">
                <a16:creationId xmlns:a16="http://schemas.microsoft.com/office/drawing/2014/main" id="{3337A33D-45B3-4F71-8F30-7483EA358A96}"/>
              </a:ext>
            </a:extLst>
          </p:cNvPr>
          <p:cNvSpPr>
            <a:spLocks noGrp="1"/>
          </p:cNvSpPr>
          <p:nvPr>
            <p:ph type="body" sz="quarter" idx="22" hasCustomPrompt="1"/>
          </p:nvPr>
        </p:nvSpPr>
        <p:spPr>
          <a:xfrm>
            <a:off x="6421138" y="6129300"/>
            <a:ext cx="5220000" cy="123111"/>
          </a:xfrm>
        </p:spPr>
        <p:txBody>
          <a:bodyPr anchor="b" anchorCtr="0">
            <a:noAutofit/>
          </a:bodyPr>
          <a:lstStyle>
            <a:lvl1pPr>
              <a:defRPr sz="800">
                <a:solidFill>
                  <a:schemeClr val="tx1"/>
                </a:solidFill>
              </a:defRPr>
            </a:lvl1pPr>
          </a:lstStyle>
          <a:p>
            <a:pPr lvl="0"/>
            <a:r>
              <a:rPr lang="de-DE" dirty="0"/>
              <a:t>Mastertextformat bearbeiten (Hier könnte eine Fußnote stehen)</a:t>
            </a:r>
          </a:p>
        </p:txBody>
      </p:sp>
      <p:sp>
        <p:nvSpPr>
          <p:cNvPr id="20" name="Textplatzhalter 4">
            <a:extLst>
              <a:ext uri="{FF2B5EF4-FFF2-40B4-BE49-F238E27FC236}">
                <a16:creationId xmlns:a16="http://schemas.microsoft.com/office/drawing/2014/main" id="{853F9D7C-65A4-4E1D-880A-C6F27F1F50B2}"/>
              </a:ext>
            </a:extLst>
          </p:cNvPr>
          <p:cNvSpPr>
            <a:spLocks noGrp="1"/>
          </p:cNvSpPr>
          <p:nvPr>
            <p:ph type="body" sz="quarter" idx="18" hasCustomPrompt="1"/>
          </p:nvPr>
        </p:nvSpPr>
        <p:spPr>
          <a:xfrm>
            <a:off x="551658" y="6129300"/>
            <a:ext cx="5224072" cy="123111"/>
          </a:xfrm>
        </p:spPr>
        <p:txBody>
          <a:bodyPr anchor="b" anchorCtr="0">
            <a:noAutofit/>
          </a:bodyPr>
          <a:lstStyle>
            <a:lvl1pPr>
              <a:defRPr sz="800"/>
            </a:lvl1pPr>
          </a:lstStyle>
          <a:p>
            <a:pPr lvl="0"/>
            <a:r>
              <a:rPr lang="de-DE" dirty="0"/>
              <a:t>Mastertextformat bearbeiten (Hier könnte eine Fußnote stehen)</a:t>
            </a:r>
          </a:p>
        </p:txBody>
      </p:sp>
    </p:spTree>
    <p:extLst>
      <p:ext uri="{BB962C8B-B14F-4D97-AF65-F5344CB8AC3E}">
        <p14:creationId xmlns:p14="http://schemas.microsoft.com/office/powerpoint/2010/main" val="1179563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2_ZWEIZEILIG_ROT_1/2">
    <p:bg>
      <p:bgPr>
        <a:solidFill>
          <a:schemeClr val="bg1"/>
        </a:solidFill>
        <a:effectLst/>
      </p:bgPr>
    </p:bg>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00F4D1A4-51FA-4889-A895-F9DF9F9FEE0C}"/>
              </a:ext>
            </a:extLst>
          </p:cNvPr>
          <p:cNvSpPr/>
          <p:nvPr userDrawn="1"/>
        </p:nvSpPr>
        <p:spPr>
          <a:xfrm>
            <a:off x="6087728" y="0"/>
            <a:ext cx="61042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20" name="Inhaltsplatzhalter 10">
            <a:extLst>
              <a:ext uri="{FF2B5EF4-FFF2-40B4-BE49-F238E27FC236}">
                <a16:creationId xmlns:a16="http://schemas.microsoft.com/office/drawing/2014/main" id="{247065D4-C862-4BB3-B46B-2A80D669F63D}"/>
              </a:ext>
            </a:extLst>
          </p:cNvPr>
          <p:cNvSpPr>
            <a:spLocks noGrp="1"/>
          </p:cNvSpPr>
          <p:nvPr>
            <p:ph sz="quarter" idx="13"/>
          </p:nvPr>
        </p:nvSpPr>
        <p:spPr>
          <a:xfrm>
            <a:off x="550863" y="1483201"/>
            <a:ext cx="5220000" cy="4609624"/>
          </a:xfrm>
          <a:prstGeom prst="rect">
            <a:avLst/>
          </a:prstGeom>
        </p:spPr>
        <p:txBody>
          <a:bodyPr lIns="0" tIns="0" rIns="0" bIns="0"/>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ußzeilenplatzhalter 3">
            <a:extLst>
              <a:ext uri="{FF2B5EF4-FFF2-40B4-BE49-F238E27FC236}">
                <a16:creationId xmlns:a16="http://schemas.microsoft.com/office/drawing/2014/main" id="{0E72C025-FB07-4F72-AF63-9E4BFDC429A8}"/>
              </a:ext>
            </a:extLst>
          </p:cNvPr>
          <p:cNvSpPr>
            <a:spLocks noGrp="1"/>
          </p:cNvSpPr>
          <p:nvPr>
            <p:ph type="ftr" sz="quarter" idx="11"/>
          </p:nvPr>
        </p:nvSpPr>
        <p:spPr>
          <a:xfrm>
            <a:off x="2088001" y="6336000"/>
            <a:ext cx="3686935" cy="360000"/>
          </a:xfrm>
        </p:spPr>
        <p:txBody>
          <a:bodyPr/>
          <a:lstStyle>
            <a:lvl1pPr>
              <a:defRPr/>
            </a:lvl1pPr>
          </a:lstStyle>
          <a:p>
            <a:r>
              <a:rPr lang="de-DE" dirty="0"/>
              <a:t>Titel der Präsentation   |   Abteilung   |   Datum</a:t>
            </a:r>
          </a:p>
        </p:txBody>
      </p:sp>
      <p:sp>
        <p:nvSpPr>
          <p:cNvPr id="27" name="Foliennummernplatzhalter 2">
            <a:extLst>
              <a:ext uri="{FF2B5EF4-FFF2-40B4-BE49-F238E27FC236}">
                <a16:creationId xmlns:a16="http://schemas.microsoft.com/office/drawing/2014/main" id="{9F6D30C9-1DE4-4881-AF23-29CB4B6CB7F7}"/>
              </a:ext>
            </a:extLst>
          </p:cNvPr>
          <p:cNvSpPr>
            <a:spLocks noGrp="1"/>
          </p:cNvSpPr>
          <p:nvPr>
            <p:ph type="sldNum" sz="quarter" idx="10"/>
          </p:nvPr>
        </p:nvSpPr>
        <p:spPr>
          <a:xfrm>
            <a:off x="11101138" y="6336000"/>
            <a:ext cx="540000" cy="360000"/>
          </a:xfrm>
        </p:spPr>
        <p:txBody>
          <a:bodyPr/>
          <a:lstStyle>
            <a:lvl1pPr>
              <a:defRPr>
                <a:solidFill>
                  <a:schemeClr val="bg1"/>
                </a:solidFill>
              </a:defRPr>
            </a:lvl1pPr>
          </a:lstStyle>
          <a:p>
            <a:fld id="{05DF0F15-D1BC-4C7C-8FAE-BC70F7547D87}" type="slidenum">
              <a:rPr lang="de-DE" smtClean="0"/>
              <a:pPr/>
              <a:t>‹Nr.›</a:t>
            </a:fld>
            <a:endParaRPr lang="de-DE" dirty="0"/>
          </a:p>
        </p:txBody>
      </p:sp>
      <p:sp>
        <p:nvSpPr>
          <p:cNvPr id="35" name="Inhaltsplatzhalter 10">
            <a:extLst>
              <a:ext uri="{FF2B5EF4-FFF2-40B4-BE49-F238E27FC236}">
                <a16:creationId xmlns:a16="http://schemas.microsoft.com/office/drawing/2014/main" id="{6A4D1337-5BFC-48BF-9415-1130E540B257}"/>
              </a:ext>
            </a:extLst>
          </p:cNvPr>
          <p:cNvSpPr>
            <a:spLocks noGrp="1"/>
          </p:cNvSpPr>
          <p:nvPr>
            <p:ph sz="quarter" idx="23"/>
          </p:nvPr>
        </p:nvSpPr>
        <p:spPr>
          <a:xfrm>
            <a:off x="6421138" y="1483201"/>
            <a:ext cx="5220000" cy="4609623"/>
          </a:xfrm>
          <a:prstGeom prst="rect">
            <a:avLst/>
          </a:prstGeom>
        </p:spPr>
        <p:txBody>
          <a:bodyPr lIns="0" tIns="0" rIns="0" b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7" name="Textplatzhalter 3">
            <a:extLst>
              <a:ext uri="{FF2B5EF4-FFF2-40B4-BE49-F238E27FC236}">
                <a16:creationId xmlns:a16="http://schemas.microsoft.com/office/drawing/2014/main" id="{10283DE3-B3C2-4151-9F0E-1667BF113784}"/>
              </a:ext>
            </a:extLst>
          </p:cNvPr>
          <p:cNvSpPr>
            <a:spLocks noGrp="1"/>
          </p:cNvSpPr>
          <p:nvPr>
            <p:ph type="body" sz="quarter" idx="25" hasCustomPrompt="1"/>
          </p:nvPr>
        </p:nvSpPr>
        <p:spPr>
          <a:xfrm>
            <a:off x="6421138" y="437856"/>
            <a:ext cx="5220000" cy="864000"/>
          </a:xfrm>
          <a:prstGeom prst="rect">
            <a:avLst/>
          </a:prstGeom>
        </p:spPr>
        <p:txBody>
          <a:bodyPr lIns="0" tIns="0" rIns="0" bIns="0" anchor="t" anchorCtr="0"/>
          <a:lstStyle>
            <a:lvl1pPr marL="0" marR="0" indent="0" algn="l" defTabSz="914400" rtl="0" eaLnBrk="1" fontAlgn="base" latinLnBrk="0" hangingPunct="1">
              <a:lnSpc>
                <a:spcPts val="3400"/>
              </a:lnSpc>
              <a:spcBef>
                <a:spcPts val="0"/>
              </a:spcBef>
              <a:spcAft>
                <a:spcPct val="0"/>
              </a:spcAft>
              <a:buClrTx/>
              <a:buSzTx/>
              <a:buFont typeface="+mj-lt"/>
              <a:buNone/>
              <a:tabLst/>
              <a:defRPr sz="3200">
                <a:solidFill>
                  <a:schemeClr val="bg1"/>
                </a:solidFill>
              </a:defRPr>
            </a:lvl1pPr>
            <a:lvl2pPr marL="0" indent="0">
              <a:buNone/>
              <a:defRPr/>
            </a:lvl2pPr>
          </a:lstStyle>
          <a:p>
            <a:pPr marL="0" marR="0" lvl="0" indent="0" algn="l" defTabSz="914400" rtl="0" eaLnBrk="1" fontAlgn="base" latinLnBrk="0" hangingPunct="1">
              <a:lnSpc>
                <a:spcPts val="3400"/>
              </a:lnSpc>
              <a:spcBef>
                <a:spcPts val="0"/>
              </a:spcBef>
              <a:spcAft>
                <a:spcPct val="0"/>
              </a:spcAft>
              <a:buClrTx/>
              <a:buSzTx/>
              <a:buFont typeface="+mj-lt"/>
              <a:buNone/>
              <a:tabLst/>
              <a:defRPr/>
            </a:pPr>
            <a:r>
              <a:rPr lang="de-DE" dirty="0"/>
              <a:t>Mastertextformat bearbeiten</a:t>
            </a:r>
            <a:br>
              <a:rPr lang="de-DE" dirty="0"/>
            </a:br>
            <a:r>
              <a:rPr lang="de-DE" dirty="0"/>
              <a:t>Mastertextformat bearbeiten</a:t>
            </a:r>
          </a:p>
        </p:txBody>
      </p:sp>
      <p:sp>
        <p:nvSpPr>
          <p:cNvPr id="2" name="Titel 1">
            <a:extLst>
              <a:ext uri="{FF2B5EF4-FFF2-40B4-BE49-F238E27FC236}">
                <a16:creationId xmlns:a16="http://schemas.microsoft.com/office/drawing/2014/main" id="{842C1960-A88D-4271-B2CF-12584400FA57}"/>
              </a:ext>
            </a:extLst>
          </p:cNvPr>
          <p:cNvSpPr>
            <a:spLocks noGrp="1"/>
          </p:cNvSpPr>
          <p:nvPr>
            <p:ph type="title" hasCustomPrompt="1"/>
          </p:nvPr>
        </p:nvSpPr>
        <p:spPr>
          <a:xfrm>
            <a:off x="550800" y="439200"/>
            <a:ext cx="5220000" cy="864000"/>
          </a:xfrm>
          <a:prstGeom prst="rect">
            <a:avLst/>
          </a:prstGeom>
        </p:spPr>
        <p:txBody>
          <a:bodyPr/>
          <a:lstStyle>
            <a:lvl1pPr>
              <a:defRPr/>
            </a:lvl1pPr>
          </a:lstStyle>
          <a:p>
            <a:r>
              <a:rPr lang="de-DE" dirty="0"/>
              <a:t>Mastertitelformat bearbeiten</a:t>
            </a:r>
            <a:br>
              <a:rPr lang="de-DE" dirty="0"/>
            </a:br>
            <a:r>
              <a:rPr lang="de-DE" dirty="0"/>
              <a:t>Mastertitelformat bearbeiten</a:t>
            </a:r>
          </a:p>
        </p:txBody>
      </p:sp>
      <p:sp>
        <p:nvSpPr>
          <p:cNvPr id="17" name="Textplatzhalter 4">
            <a:extLst>
              <a:ext uri="{FF2B5EF4-FFF2-40B4-BE49-F238E27FC236}">
                <a16:creationId xmlns:a16="http://schemas.microsoft.com/office/drawing/2014/main" id="{E98D724D-3F86-4FD7-93E4-FDE8F99CA59E}"/>
              </a:ext>
            </a:extLst>
          </p:cNvPr>
          <p:cNvSpPr>
            <a:spLocks noGrp="1"/>
          </p:cNvSpPr>
          <p:nvPr>
            <p:ph type="body" sz="quarter" idx="22" hasCustomPrompt="1"/>
          </p:nvPr>
        </p:nvSpPr>
        <p:spPr>
          <a:xfrm>
            <a:off x="6421138" y="6129300"/>
            <a:ext cx="5220000" cy="123111"/>
          </a:xfrm>
        </p:spPr>
        <p:txBody>
          <a:bodyPr anchor="b" anchorCtr="0">
            <a:noAutofit/>
          </a:bodyPr>
          <a:lstStyle>
            <a:lvl1pPr>
              <a:defRPr sz="800">
                <a:solidFill>
                  <a:schemeClr val="bg1"/>
                </a:solidFill>
              </a:defRPr>
            </a:lvl1pPr>
          </a:lstStyle>
          <a:p>
            <a:pPr lvl="0"/>
            <a:r>
              <a:rPr lang="de-DE" dirty="0"/>
              <a:t>Mastertextformat bearbeiten (Hier könnte eine Fußnote stehen)</a:t>
            </a:r>
          </a:p>
        </p:txBody>
      </p:sp>
      <p:sp>
        <p:nvSpPr>
          <p:cNvPr id="18" name="Textplatzhalter 4">
            <a:extLst>
              <a:ext uri="{FF2B5EF4-FFF2-40B4-BE49-F238E27FC236}">
                <a16:creationId xmlns:a16="http://schemas.microsoft.com/office/drawing/2014/main" id="{C970C0B1-0CF6-4369-A74A-F1BD36610614}"/>
              </a:ext>
            </a:extLst>
          </p:cNvPr>
          <p:cNvSpPr>
            <a:spLocks noGrp="1"/>
          </p:cNvSpPr>
          <p:nvPr>
            <p:ph type="body" sz="quarter" idx="18" hasCustomPrompt="1"/>
          </p:nvPr>
        </p:nvSpPr>
        <p:spPr>
          <a:xfrm>
            <a:off x="551658" y="6129300"/>
            <a:ext cx="5224072" cy="123111"/>
          </a:xfrm>
        </p:spPr>
        <p:txBody>
          <a:bodyPr anchor="b" anchorCtr="0">
            <a:noAutofit/>
          </a:bodyPr>
          <a:lstStyle>
            <a:lvl1pPr>
              <a:defRPr sz="800"/>
            </a:lvl1pPr>
          </a:lstStyle>
          <a:p>
            <a:pPr lvl="0"/>
            <a:r>
              <a:rPr lang="de-DE" dirty="0"/>
              <a:t>Mastertextformat bearbeiten (Hier könnte eine Fußnote stehen)</a:t>
            </a:r>
          </a:p>
        </p:txBody>
      </p:sp>
    </p:spTree>
    <p:extLst>
      <p:ext uri="{BB962C8B-B14F-4D97-AF65-F5344CB8AC3E}">
        <p14:creationId xmlns:p14="http://schemas.microsoft.com/office/powerpoint/2010/main" val="98446183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_ZWEIZEILIG_GRAU_1/2">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20B0CAA9-C933-4B3A-9676-8586866CB8B5}"/>
              </a:ext>
            </a:extLst>
          </p:cNvPr>
          <p:cNvSpPr/>
          <p:nvPr userDrawn="1"/>
        </p:nvSpPr>
        <p:spPr>
          <a:xfrm>
            <a:off x="6084000" y="0"/>
            <a:ext cx="612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dirty="0"/>
          </a:p>
        </p:txBody>
      </p:sp>
      <p:sp>
        <p:nvSpPr>
          <p:cNvPr id="4" name="Fußzeilenplatzhalter 3">
            <a:extLst>
              <a:ext uri="{FF2B5EF4-FFF2-40B4-BE49-F238E27FC236}">
                <a16:creationId xmlns:a16="http://schemas.microsoft.com/office/drawing/2014/main" id="{0E72C025-FB07-4F72-AF63-9E4BFDC429A8}"/>
              </a:ext>
            </a:extLst>
          </p:cNvPr>
          <p:cNvSpPr>
            <a:spLocks noGrp="1"/>
          </p:cNvSpPr>
          <p:nvPr>
            <p:ph type="ftr" sz="quarter" idx="11"/>
          </p:nvPr>
        </p:nvSpPr>
        <p:spPr>
          <a:xfrm>
            <a:off x="2088001" y="6336000"/>
            <a:ext cx="3686935" cy="360000"/>
          </a:xfrm>
        </p:spPr>
        <p:txBody>
          <a:bodyPr/>
          <a:lstStyle>
            <a:lvl1pPr>
              <a:defRPr/>
            </a:lvl1pPr>
          </a:lstStyle>
          <a:p>
            <a:r>
              <a:rPr lang="de-DE" dirty="0"/>
              <a:t>Titel der Präsentation   |   Abteilung   |   Datum</a:t>
            </a:r>
          </a:p>
        </p:txBody>
      </p:sp>
      <p:sp>
        <p:nvSpPr>
          <p:cNvPr id="21" name="Foliennummernplatzhalter 2">
            <a:extLst>
              <a:ext uri="{FF2B5EF4-FFF2-40B4-BE49-F238E27FC236}">
                <a16:creationId xmlns:a16="http://schemas.microsoft.com/office/drawing/2014/main" id="{FE9430A6-A468-4C39-AA06-1B0FF2C8DCE7}"/>
              </a:ext>
            </a:extLst>
          </p:cNvPr>
          <p:cNvSpPr>
            <a:spLocks noGrp="1"/>
          </p:cNvSpPr>
          <p:nvPr>
            <p:ph type="sldNum" sz="quarter" idx="10"/>
          </p:nvPr>
        </p:nvSpPr>
        <p:spPr>
          <a:xfrm>
            <a:off x="11101138" y="6336000"/>
            <a:ext cx="540000" cy="360000"/>
          </a:xfrm>
        </p:spPr>
        <p:txBody>
          <a:bodyPr/>
          <a:lstStyle>
            <a:lvl1pPr>
              <a:defRPr>
                <a:solidFill>
                  <a:schemeClr val="tx1"/>
                </a:solidFill>
              </a:defRPr>
            </a:lvl1pPr>
          </a:lstStyle>
          <a:p>
            <a:fld id="{05DF0F15-D1BC-4C7C-8FAE-BC70F7547D87}" type="slidenum">
              <a:rPr lang="de-DE" smtClean="0"/>
              <a:pPr/>
              <a:t>‹Nr.›</a:t>
            </a:fld>
            <a:endParaRPr lang="de-DE" dirty="0"/>
          </a:p>
        </p:txBody>
      </p:sp>
      <p:sp>
        <p:nvSpPr>
          <p:cNvPr id="30" name="Inhaltsplatzhalter 10">
            <a:extLst>
              <a:ext uri="{FF2B5EF4-FFF2-40B4-BE49-F238E27FC236}">
                <a16:creationId xmlns:a16="http://schemas.microsoft.com/office/drawing/2014/main" id="{E0264498-390D-4B9F-8D61-67E92FD70A77}"/>
              </a:ext>
            </a:extLst>
          </p:cNvPr>
          <p:cNvSpPr>
            <a:spLocks noGrp="1"/>
          </p:cNvSpPr>
          <p:nvPr>
            <p:ph sz="quarter" idx="23"/>
          </p:nvPr>
        </p:nvSpPr>
        <p:spPr>
          <a:xfrm>
            <a:off x="6421138" y="1483201"/>
            <a:ext cx="5220000" cy="4609623"/>
          </a:xfrm>
          <a:prstGeom prst="rect">
            <a:avLst/>
          </a:prstGeom>
        </p:spPr>
        <p:txBody>
          <a:bodyPr lIns="0" tIns="0" rIns="0" bIns="0"/>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1" name="Textplatzhalter 3">
            <a:extLst>
              <a:ext uri="{FF2B5EF4-FFF2-40B4-BE49-F238E27FC236}">
                <a16:creationId xmlns:a16="http://schemas.microsoft.com/office/drawing/2014/main" id="{44E0C337-20FE-4F83-A15A-4FCD8A5D8E34}"/>
              </a:ext>
            </a:extLst>
          </p:cNvPr>
          <p:cNvSpPr>
            <a:spLocks noGrp="1"/>
          </p:cNvSpPr>
          <p:nvPr>
            <p:ph type="body" sz="quarter" idx="25" hasCustomPrompt="1"/>
          </p:nvPr>
        </p:nvSpPr>
        <p:spPr>
          <a:xfrm>
            <a:off x="6421138" y="437856"/>
            <a:ext cx="5220000" cy="864000"/>
          </a:xfrm>
          <a:prstGeom prst="rect">
            <a:avLst/>
          </a:prstGeom>
        </p:spPr>
        <p:txBody>
          <a:bodyPr lIns="0" tIns="0" rIns="0" bIns="0" anchor="t" anchorCtr="0"/>
          <a:lstStyle>
            <a:lvl1pPr marL="0" marR="0" indent="0" algn="l" defTabSz="914400" rtl="0" eaLnBrk="1" fontAlgn="base" latinLnBrk="0" hangingPunct="1">
              <a:lnSpc>
                <a:spcPts val="3400"/>
              </a:lnSpc>
              <a:spcBef>
                <a:spcPts val="0"/>
              </a:spcBef>
              <a:spcAft>
                <a:spcPct val="0"/>
              </a:spcAft>
              <a:buClrTx/>
              <a:buSzTx/>
              <a:buFont typeface="+mj-lt"/>
              <a:buNone/>
              <a:tabLst/>
              <a:defRPr sz="3200">
                <a:solidFill>
                  <a:schemeClr val="tx1"/>
                </a:solidFill>
              </a:defRPr>
            </a:lvl1pPr>
            <a:lvl2pPr marL="0" indent="0">
              <a:buNone/>
              <a:defRPr/>
            </a:lvl2pPr>
          </a:lstStyle>
          <a:p>
            <a:pPr marL="0" marR="0" lvl="0" indent="0" algn="l" defTabSz="914400" rtl="0" eaLnBrk="1" fontAlgn="base" latinLnBrk="0" hangingPunct="1">
              <a:lnSpc>
                <a:spcPts val="3400"/>
              </a:lnSpc>
              <a:spcBef>
                <a:spcPts val="0"/>
              </a:spcBef>
              <a:spcAft>
                <a:spcPct val="0"/>
              </a:spcAft>
              <a:buClrTx/>
              <a:buSzTx/>
              <a:buFont typeface="+mj-lt"/>
              <a:buNone/>
              <a:tabLst/>
              <a:defRPr/>
            </a:pPr>
            <a:r>
              <a:rPr lang="de-DE" dirty="0"/>
              <a:t>Mastertextformat bearbeiten</a:t>
            </a:r>
            <a:br>
              <a:rPr lang="de-DE" dirty="0"/>
            </a:br>
            <a:r>
              <a:rPr lang="de-DE" dirty="0"/>
              <a:t>Mastertextformat bearbeiten</a:t>
            </a:r>
          </a:p>
        </p:txBody>
      </p:sp>
      <p:sp>
        <p:nvSpPr>
          <p:cNvPr id="33" name="Inhaltsplatzhalter 10">
            <a:extLst>
              <a:ext uri="{FF2B5EF4-FFF2-40B4-BE49-F238E27FC236}">
                <a16:creationId xmlns:a16="http://schemas.microsoft.com/office/drawing/2014/main" id="{D37F7586-6023-4657-A8B7-D94B251BF4E5}"/>
              </a:ext>
            </a:extLst>
          </p:cNvPr>
          <p:cNvSpPr>
            <a:spLocks noGrp="1"/>
          </p:cNvSpPr>
          <p:nvPr>
            <p:ph sz="quarter" idx="13"/>
          </p:nvPr>
        </p:nvSpPr>
        <p:spPr>
          <a:xfrm>
            <a:off x="550863" y="1483201"/>
            <a:ext cx="5220000" cy="4609624"/>
          </a:xfrm>
          <a:prstGeom prst="rect">
            <a:avLst/>
          </a:prstGeom>
        </p:spPr>
        <p:txBody>
          <a:bodyPr lIns="0" tIns="0" rIns="0" bIns="0"/>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a:extLst>
              <a:ext uri="{FF2B5EF4-FFF2-40B4-BE49-F238E27FC236}">
                <a16:creationId xmlns:a16="http://schemas.microsoft.com/office/drawing/2014/main" id="{9238574A-EE92-4EBA-ADE9-FC28FBB97B41}"/>
              </a:ext>
            </a:extLst>
          </p:cNvPr>
          <p:cNvSpPr>
            <a:spLocks noGrp="1"/>
          </p:cNvSpPr>
          <p:nvPr>
            <p:ph type="title" hasCustomPrompt="1"/>
          </p:nvPr>
        </p:nvSpPr>
        <p:spPr>
          <a:xfrm>
            <a:off x="550800" y="439200"/>
            <a:ext cx="5220000" cy="864000"/>
          </a:xfrm>
          <a:prstGeom prst="rect">
            <a:avLst/>
          </a:prstGeom>
        </p:spPr>
        <p:txBody>
          <a:bodyPr/>
          <a:lstStyle>
            <a:lvl1pPr>
              <a:defRPr/>
            </a:lvl1pPr>
          </a:lstStyle>
          <a:p>
            <a:r>
              <a:rPr lang="de-DE" dirty="0"/>
              <a:t>Mastertitelformat bearbeiten</a:t>
            </a:r>
            <a:br>
              <a:rPr lang="de-DE" dirty="0"/>
            </a:br>
            <a:r>
              <a:rPr lang="de-DE" dirty="0"/>
              <a:t>Mastertitelformat bearbeiten</a:t>
            </a:r>
          </a:p>
        </p:txBody>
      </p:sp>
      <p:sp>
        <p:nvSpPr>
          <p:cNvPr id="14" name="Textplatzhalter 4">
            <a:extLst>
              <a:ext uri="{FF2B5EF4-FFF2-40B4-BE49-F238E27FC236}">
                <a16:creationId xmlns:a16="http://schemas.microsoft.com/office/drawing/2014/main" id="{CD40FF39-6FC0-4864-9587-50395AF4189F}"/>
              </a:ext>
            </a:extLst>
          </p:cNvPr>
          <p:cNvSpPr>
            <a:spLocks noGrp="1"/>
          </p:cNvSpPr>
          <p:nvPr>
            <p:ph type="body" sz="quarter" idx="22" hasCustomPrompt="1"/>
          </p:nvPr>
        </p:nvSpPr>
        <p:spPr>
          <a:xfrm>
            <a:off x="6421138" y="6129300"/>
            <a:ext cx="5220000" cy="123111"/>
          </a:xfrm>
        </p:spPr>
        <p:txBody>
          <a:bodyPr anchor="b" anchorCtr="0">
            <a:noAutofit/>
          </a:bodyPr>
          <a:lstStyle>
            <a:lvl1pPr>
              <a:defRPr sz="800">
                <a:solidFill>
                  <a:schemeClr val="tx1"/>
                </a:solidFill>
              </a:defRPr>
            </a:lvl1pPr>
          </a:lstStyle>
          <a:p>
            <a:pPr lvl="0"/>
            <a:r>
              <a:rPr lang="de-DE" dirty="0"/>
              <a:t>Mastertextformat bearbeiten (Hier könnte eine Fußnote stehen)</a:t>
            </a:r>
          </a:p>
        </p:txBody>
      </p:sp>
      <p:sp>
        <p:nvSpPr>
          <p:cNvPr id="15" name="Textplatzhalter 4">
            <a:extLst>
              <a:ext uri="{FF2B5EF4-FFF2-40B4-BE49-F238E27FC236}">
                <a16:creationId xmlns:a16="http://schemas.microsoft.com/office/drawing/2014/main" id="{75451EA2-5467-471A-9701-08ACDAB07AAE}"/>
              </a:ext>
            </a:extLst>
          </p:cNvPr>
          <p:cNvSpPr>
            <a:spLocks noGrp="1"/>
          </p:cNvSpPr>
          <p:nvPr>
            <p:ph type="body" sz="quarter" idx="18" hasCustomPrompt="1"/>
          </p:nvPr>
        </p:nvSpPr>
        <p:spPr>
          <a:xfrm>
            <a:off x="551658" y="6129300"/>
            <a:ext cx="5224072" cy="123111"/>
          </a:xfrm>
        </p:spPr>
        <p:txBody>
          <a:bodyPr anchor="b" anchorCtr="0">
            <a:noAutofit/>
          </a:bodyPr>
          <a:lstStyle>
            <a:lvl1pPr>
              <a:defRPr sz="800"/>
            </a:lvl1pPr>
          </a:lstStyle>
          <a:p>
            <a:pPr lvl="0"/>
            <a:r>
              <a:rPr lang="de-DE" dirty="0"/>
              <a:t>Mastertextformat bearbeiten (Hier könnte eine Fußnote stehen)</a:t>
            </a:r>
          </a:p>
        </p:txBody>
      </p:sp>
    </p:spTree>
    <p:extLst>
      <p:ext uri="{BB962C8B-B14F-4D97-AF65-F5344CB8AC3E}">
        <p14:creationId xmlns:p14="http://schemas.microsoft.com/office/powerpoint/2010/main" val="2209534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1_EINZEILIG">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C9D0AE2-6317-4FA1-9382-4529AD5670E3}"/>
              </a:ext>
            </a:extLst>
          </p:cNvPr>
          <p:cNvSpPr>
            <a:spLocks noGrp="1"/>
          </p:cNvSpPr>
          <p:nvPr>
            <p:ph type="sldNum" sz="quarter" idx="10"/>
          </p:nvPr>
        </p:nvSpPr>
        <p:spPr/>
        <p:txBody>
          <a:bodyPr/>
          <a:lstStyle/>
          <a:p>
            <a:fld id="{05DF0F15-D1BC-4C7C-8FAE-BC70F7547D87}" type="slidenum">
              <a:rPr lang="de-DE" smtClean="0"/>
              <a:pPr/>
              <a:t>‹Nr.›</a:t>
            </a:fld>
            <a:endParaRPr lang="de-DE" dirty="0"/>
          </a:p>
        </p:txBody>
      </p:sp>
      <p:sp>
        <p:nvSpPr>
          <p:cNvPr id="4" name="Fußzeilenplatzhalter 3">
            <a:extLst>
              <a:ext uri="{FF2B5EF4-FFF2-40B4-BE49-F238E27FC236}">
                <a16:creationId xmlns:a16="http://schemas.microsoft.com/office/drawing/2014/main" id="{0E72C025-FB07-4F72-AF63-9E4BFDC429A8}"/>
              </a:ext>
            </a:extLst>
          </p:cNvPr>
          <p:cNvSpPr>
            <a:spLocks noGrp="1"/>
          </p:cNvSpPr>
          <p:nvPr>
            <p:ph type="ftr" sz="quarter" idx="11"/>
          </p:nvPr>
        </p:nvSpPr>
        <p:spPr/>
        <p:txBody>
          <a:bodyPr/>
          <a:lstStyle>
            <a:lvl1pPr>
              <a:defRPr/>
            </a:lvl1pPr>
          </a:lstStyle>
          <a:p>
            <a:r>
              <a:rPr lang="de-DE" dirty="0"/>
              <a:t>Titel der Präsentation   |   Abteilung   |   Datum</a:t>
            </a:r>
          </a:p>
        </p:txBody>
      </p:sp>
      <p:sp>
        <p:nvSpPr>
          <p:cNvPr id="8" name="Inhaltsplatzhalter 10">
            <a:extLst>
              <a:ext uri="{FF2B5EF4-FFF2-40B4-BE49-F238E27FC236}">
                <a16:creationId xmlns:a16="http://schemas.microsoft.com/office/drawing/2014/main" id="{E878C9C8-07D6-4F27-ACE9-AACBC99EAB48}"/>
              </a:ext>
            </a:extLst>
          </p:cNvPr>
          <p:cNvSpPr>
            <a:spLocks noGrp="1"/>
          </p:cNvSpPr>
          <p:nvPr>
            <p:ph sz="quarter" idx="13"/>
          </p:nvPr>
        </p:nvSpPr>
        <p:spPr>
          <a:xfrm>
            <a:off x="550863" y="1483836"/>
            <a:ext cx="11090275" cy="4608990"/>
          </a:xfrm>
          <a:prstGeom prst="rect">
            <a:avLst/>
          </a:prstGeom>
        </p:spPr>
        <p:txBody>
          <a:bodyPr lIns="0" tIns="0" rIns="0" bIns="0"/>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a:extLst>
              <a:ext uri="{FF2B5EF4-FFF2-40B4-BE49-F238E27FC236}">
                <a16:creationId xmlns:a16="http://schemas.microsoft.com/office/drawing/2014/main" id="{9CB272AA-9548-47B4-8F7C-F5A3D9012FDB}"/>
              </a:ext>
            </a:extLst>
          </p:cNvPr>
          <p:cNvSpPr>
            <a:spLocks noGrp="1"/>
          </p:cNvSpPr>
          <p:nvPr>
            <p:ph type="body" sz="quarter" idx="15" hasCustomPrompt="1"/>
          </p:nvPr>
        </p:nvSpPr>
        <p:spPr>
          <a:xfrm>
            <a:off x="550863" y="986503"/>
            <a:ext cx="11090275" cy="246221"/>
          </a:xfrm>
          <a:prstGeom prst="rect">
            <a:avLst/>
          </a:prstGeom>
        </p:spPr>
        <p:txBody>
          <a:bodyPr lIns="0" tIns="0" rIns="0" bIns="0" anchor="t" anchorCtr="0">
            <a:noAutofit/>
          </a:bodyPr>
          <a:lstStyle>
            <a:lvl1pPr>
              <a:defRPr sz="1600" b="0">
                <a:solidFill>
                  <a:schemeClr val="accent1"/>
                </a:solidFill>
              </a:defRPr>
            </a:lvl1pPr>
            <a:lvl2pPr marL="0" indent="0">
              <a:buNone/>
              <a:defRPr/>
            </a:lvl2pPr>
          </a:lstStyle>
          <a:p>
            <a:pPr lvl="0"/>
            <a:r>
              <a:rPr lang="de-DE" dirty="0"/>
              <a:t>Hier steht ein optionaler Untertitel</a:t>
            </a:r>
          </a:p>
        </p:txBody>
      </p:sp>
      <p:sp>
        <p:nvSpPr>
          <p:cNvPr id="6" name="Titel 5">
            <a:extLst>
              <a:ext uri="{FF2B5EF4-FFF2-40B4-BE49-F238E27FC236}">
                <a16:creationId xmlns:a16="http://schemas.microsoft.com/office/drawing/2014/main" id="{630D3BDB-3563-4D12-A320-28CF9CE080B4}"/>
              </a:ext>
            </a:extLst>
          </p:cNvPr>
          <p:cNvSpPr>
            <a:spLocks noGrp="1"/>
          </p:cNvSpPr>
          <p:nvPr>
            <p:ph type="title"/>
          </p:nvPr>
        </p:nvSpPr>
        <p:spPr>
          <a:xfrm>
            <a:off x="550800" y="439200"/>
            <a:ext cx="11091600" cy="439200"/>
          </a:xfrm>
          <a:prstGeom prst="rect">
            <a:avLst/>
          </a:prstGeom>
        </p:spPr>
        <p:txBody>
          <a:bodyPr lIns="0" tIns="0" rIns="0" bIns="0"/>
          <a:lstStyle/>
          <a:p>
            <a:r>
              <a:rPr lang="de-DE" dirty="0"/>
              <a:t>Mastertitelformat bearbeiten</a:t>
            </a:r>
          </a:p>
        </p:txBody>
      </p:sp>
      <p:sp>
        <p:nvSpPr>
          <p:cNvPr id="9" name="Textplatzhalter 4">
            <a:extLst>
              <a:ext uri="{FF2B5EF4-FFF2-40B4-BE49-F238E27FC236}">
                <a16:creationId xmlns:a16="http://schemas.microsoft.com/office/drawing/2014/main" id="{F9D8F338-F63B-4410-A6CC-DBD7E6308BCB}"/>
              </a:ext>
            </a:extLst>
          </p:cNvPr>
          <p:cNvSpPr>
            <a:spLocks noGrp="1"/>
          </p:cNvSpPr>
          <p:nvPr>
            <p:ph type="body" sz="quarter" idx="18" hasCustomPrompt="1"/>
          </p:nvPr>
        </p:nvSpPr>
        <p:spPr>
          <a:xfrm>
            <a:off x="551658" y="6129300"/>
            <a:ext cx="5224072" cy="123111"/>
          </a:xfrm>
        </p:spPr>
        <p:txBody>
          <a:bodyPr anchor="b" anchorCtr="0">
            <a:noAutofit/>
          </a:bodyPr>
          <a:lstStyle>
            <a:lvl1pPr>
              <a:defRPr sz="800"/>
            </a:lvl1pPr>
          </a:lstStyle>
          <a:p>
            <a:pPr lvl="0"/>
            <a:r>
              <a:rPr lang="de-DE" dirty="0"/>
              <a:t>Mastertextformat bearbeiten (Hier könnte eine Fußnote stehen)</a:t>
            </a:r>
          </a:p>
        </p:txBody>
      </p:sp>
    </p:spTree>
    <p:extLst>
      <p:ext uri="{BB962C8B-B14F-4D97-AF65-F5344CB8AC3E}">
        <p14:creationId xmlns:p14="http://schemas.microsoft.com/office/powerpoint/2010/main" val="2050263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1_EINZEILIG_Fläche">
    <p:spTree>
      <p:nvGrpSpPr>
        <p:cNvPr id="1" name=""/>
        <p:cNvGrpSpPr/>
        <p:nvPr/>
      </p:nvGrpSpPr>
      <p:grpSpPr>
        <a:xfrm>
          <a:off x="0" y="0"/>
          <a:ext cx="0" cy="0"/>
          <a:chOff x="0" y="0"/>
          <a:chExt cx="0" cy="0"/>
        </a:xfrm>
      </p:grpSpPr>
      <p:sp>
        <p:nvSpPr>
          <p:cNvPr id="8" name="Inhaltsplatzhalter 10">
            <a:extLst>
              <a:ext uri="{FF2B5EF4-FFF2-40B4-BE49-F238E27FC236}">
                <a16:creationId xmlns:a16="http://schemas.microsoft.com/office/drawing/2014/main" id="{E878C9C8-07D6-4F27-ACE9-AACBC99EAB48}"/>
              </a:ext>
            </a:extLst>
          </p:cNvPr>
          <p:cNvSpPr>
            <a:spLocks noGrp="1"/>
          </p:cNvSpPr>
          <p:nvPr>
            <p:ph sz="quarter" idx="13"/>
          </p:nvPr>
        </p:nvSpPr>
        <p:spPr>
          <a:xfrm>
            <a:off x="550864" y="1483836"/>
            <a:ext cx="7559936" cy="4608990"/>
          </a:xfrm>
          <a:prstGeom prst="rect">
            <a:avLst/>
          </a:prstGeom>
        </p:spPr>
        <p:txBody>
          <a:bodyPr lIns="0" tIns="0" rIns="0" bIns="0"/>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Foliennummernplatzhalter 2">
            <a:extLst>
              <a:ext uri="{FF2B5EF4-FFF2-40B4-BE49-F238E27FC236}">
                <a16:creationId xmlns:a16="http://schemas.microsoft.com/office/drawing/2014/main" id="{BC9D0AE2-6317-4FA1-9382-4529AD5670E3}"/>
              </a:ext>
            </a:extLst>
          </p:cNvPr>
          <p:cNvSpPr>
            <a:spLocks noGrp="1"/>
          </p:cNvSpPr>
          <p:nvPr>
            <p:ph type="sldNum" sz="quarter" idx="10"/>
          </p:nvPr>
        </p:nvSpPr>
        <p:spPr>
          <a:xfrm>
            <a:off x="7572899" y="6336000"/>
            <a:ext cx="540000" cy="360000"/>
          </a:xfrm>
        </p:spPr>
        <p:txBody>
          <a:bodyPr/>
          <a:lstStyle>
            <a:lvl1pPr>
              <a:defRPr>
                <a:solidFill>
                  <a:schemeClr val="tx1"/>
                </a:solidFill>
              </a:defRPr>
            </a:lvl1pPr>
          </a:lstStyle>
          <a:p>
            <a:fld id="{05DF0F15-D1BC-4C7C-8FAE-BC70F7547D87}" type="slidenum">
              <a:rPr lang="de-DE" smtClean="0"/>
              <a:pPr/>
              <a:t>‹Nr.›</a:t>
            </a:fld>
            <a:endParaRPr lang="de-DE" dirty="0"/>
          </a:p>
        </p:txBody>
      </p:sp>
      <p:sp>
        <p:nvSpPr>
          <p:cNvPr id="4" name="Fußzeilenplatzhalter 3">
            <a:extLst>
              <a:ext uri="{FF2B5EF4-FFF2-40B4-BE49-F238E27FC236}">
                <a16:creationId xmlns:a16="http://schemas.microsoft.com/office/drawing/2014/main" id="{0E72C025-FB07-4F72-AF63-9E4BFDC429A8}"/>
              </a:ext>
            </a:extLst>
          </p:cNvPr>
          <p:cNvSpPr>
            <a:spLocks noGrp="1"/>
          </p:cNvSpPr>
          <p:nvPr>
            <p:ph type="ftr" sz="quarter" idx="11"/>
          </p:nvPr>
        </p:nvSpPr>
        <p:spPr>
          <a:xfrm>
            <a:off x="2088001" y="6336000"/>
            <a:ext cx="5328000" cy="360000"/>
          </a:xfrm>
        </p:spPr>
        <p:txBody>
          <a:bodyPr/>
          <a:lstStyle>
            <a:lvl1pPr>
              <a:defRPr/>
            </a:lvl1pPr>
          </a:lstStyle>
          <a:p>
            <a:r>
              <a:rPr lang="de-DE" dirty="0"/>
              <a:t>Titel der Präsentation   |   Abteilung   |   Datum</a:t>
            </a:r>
          </a:p>
        </p:txBody>
      </p:sp>
      <p:sp>
        <p:nvSpPr>
          <p:cNvPr id="5" name="Inhaltsplatzhalter 4">
            <a:extLst>
              <a:ext uri="{FF2B5EF4-FFF2-40B4-BE49-F238E27FC236}">
                <a16:creationId xmlns:a16="http://schemas.microsoft.com/office/drawing/2014/main" id="{6A6F6A7C-DEAE-460E-80FC-B71430B7EDE2}"/>
              </a:ext>
            </a:extLst>
          </p:cNvPr>
          <p:cNvSpPr>
            <a:spLocks noGrp="1"/>
          </p:cNvSpPr>
          <p:nvPr>
            <p:ph sz="quarter" idx="15" hasCustomPrompt="1"/>
          </p:nvPr>
        </p:nvSpPr>
        <p:spPr>
          <a:xfrm>
            <a:off x="8591550" y="0"/>
            <a:ext cx="3600450" cy="6858000"/>
          </a:xfrm>
          <a:prstGeom prst="rect">
            <a:avLst/>
          </a:prstGeom>
          <a:pattFill prst="lgCheck">
            <a:fgClr>
              <a:schemeClr val="bg2"/>
            </a:fgClr>
            <a:bgClr>
              <a:schemeClr val="bg1"/>
            </a:bgClr>
          </a:pattFill>
        </p:spPr>
        <p:txBody>
          <a:bodyPr anchor="ctr" anchorCtr="1"/>
          <a:lstStyle>
            <a:lvl1pPr>
              <a:defRPr/>
            </a:lvl1pPr>
          </a:lstStyle>
          <a:p>
            <a:pPr lvl="0"/>
            <a:r>
              <a:rPr lang="de-DE" dirty="0"/>
              <a:t>In diesem Bereich können farbige Fläche </a:t>
            </a:r>
            <a:br>
              <a:rPr lang="de-DE" dirty="0"/>
            </a:br>
            <a:r>
              <a:rPr lang="de-DE" dirty="0"/>
              <a:t>oder auch Bilder platziert werden.</a:t>
            </a:r>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p:txBody>
      </p:sp>
      <p:sp>
        <p:nvSpPr>
          <p:cNvPr id="11" name="Textplatzhalter 4">
            <a:extLst>
              <a:ext uri="{FF2B5EF4-FFF2-40B4-BE49-F238E27FC236}">
                <a16:creationId xmlns:a16="http://schemas.microsoft.com/office/drawing/2014/main" id="{552C3B4A-2559-4F33-B003-6CA56B754784}"/>
              </a:ext>
            </a:extLst>
          </p:cNvPr>
          <p:cNvSpPr>
            <a:spLocks noGrp="1"/>
          </p:cNvSpPr>
          <p:nvPr>
            <p:ph type="body" sz="quarter" idx="16" hasCustomPrompt="1"/>
          </p:nvPr>
        </p:nvSpPr>
        <p:spPr>
          <a:xfrm>
            <a:off x="550863" y="986503"/>
            <a:ext cx="7559937" cy="246221"/>
          </a:xfrm>
          <a:prstGeom prst="rect">
            <a:avLst/>
          </a:prstGeom>
        </p:spPr>
        <p:txBody>
          <a:bodyPr lIns="0" tIns="0" rIns="0" bIns="0" anchor="t" anchorCtr="0">
            <a:noAutofit/>
          </a:bodyPr>
          <a:lstStyle>
            <a:lvl1pPr>
              <a:defRPr sz="1600" b="0">
                <a:solidFill>
                  <a:schemeClr val="accent1"/>
                </a:solidFill>
              </a:defRPr>
            </a:lvl1pPr>
            <a:lvl2pPr marL="0" indent="0">
              <a:buNone/>
              <a:defRPr/>
            </a:lvl2pPr>
          </a:lstStyle>
          <a:p>
            <a:pPr lvl="0"/>
            <a:r>
              <a:rPr lang="de-DE" dirty="0"/>
              <a:t>Hier steht ein optionaler Untertitel</a:t>
            </a:r>
          </a:p>
        </p:txBody>
      </p:sp>
      <p:sp>
        <p:nvSpPr>
          <p:cNvPr id="6" name="Titel 5">
            <a:extLst>
              <a:ext uri="{FF2B5EF4-FFF2-40B4-BE49-F238E27FC236}">
                <a16:creationId xmlns:a16="http://schemas.microsoft.com/office/drawing/2014/main" id="{BCE30C60-C515-49B3-83D2-2A2120815193}"/>
              </a:ext>
            </a:extLst>
          </p:cNvPr>
          <p:cNvSpPr>
            <a:spLocks noGrp="1"/>
          </p:cNvSpPr>
          <p:nvPr>
            <p:ph type="title"/>
          </p:nvPr>
        </p:nvSpPr>
        <p:spPr>
          <a:xfrm>
            <a:off x="550800" y="439200"/>
            <a:ext cx="7560000" cy="439200"/>
          </a:xfrm>
          <a:prstGeom prst="rect">
            <a:avLst/>
          </a:prstGeom>
        </p:spPr>
        <p:txBody>
          <a:bodyPr/>
          <a:lstStyle/>
          <a:p>
            <a:r>
              <a:rPr lang="de-DE" dirty="0"/>
              <a:t>Mastertitelformat bearbeiten</a:t>
            </a:r>
          </a:p>
        </p:txBody>
      </p:sp>
      <p:sp>
        <p:nvSpPr>
          <p:cNvPr id="12" name="Textplatzhalter 4">
            <a:extLst>
              <a:ext uri="{FF2B5EF4-FFF2-40B4-BE49-F238E27FC236}">
                <a16:creationId xmlns:a16="http://schemas.microsoft.com/office/drawing/2014/main" id="{D95DE64D-0014-4162-9F50-E1080C1EBBD8}"/>
              </a:ext>
            </a:extLst>
          </p:cNvPr>
          <p:cNvSpPr>
            <a:spLocks noGrp="1"/>
          </p:cNvSpPr>
          <p:nvPr>
            <p:ph type="body" sz="quarter" idx="18" hasCustomPrompt="1"/>
          </p:nvPr>
        </p:nvSpPr>
        <p:spPr>
          <a:xfrm>
            <a:off x="551658" y="6129300"/>
            <a:ext cx="5224072" cy="123111"/>
          </a:xfrm>
        </p:spPr>
        <p:txBody>
          <a:bodyPr anchor="b" anchorCtr="0">
            <a:noAutofit/>
          </a:bodyPr>
          <a:lstStyle>
            <a:lvl1pPr>
              <a:defRPr sz="800"/>
            </a:lvl1pPr>
          </a:lstStyle>
          <a:p>
            <a:pPr lvl="0"/>
            <a:r>
              <a:rPr lang="de-DE" dirty="0"/>
              <a:t>Mastertextformat bearbeiten (Hier könnte eine Fußnote stehen)</a:t>
            </a:r>
          </a:p>
        </p:txBody>
      </p:sp>
    </p:spTree>
    <p:extLst>
      <p:ext uri="{BB962C8B-B14F-4D97-AF65-F5344CB8AC3E}">
        <p14:creationId xmlns:p14="http://schemas.microsoft.com/office/powerpoint/2010/main" val="1535379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EINZEILIG_Fläche">
    <p:spTree>
      <p:nvGrpSpPr>
        <p:cNvPr id="1" name=""/>
        <p:cNvGrpSpPr/>
        <p:nvPr/>
      </p:nvGrpSpPr>
      <p:grpSpPr>
        <a:xfrm>
          <a:off x="0" y="0"/>
          <a:ext cx="0" cy="0"/>
          <a:chOff x="0" y="0"/>
          <a:chExt cx="0" cy="0"/>
        </a:xfrm>
      </p:grpSpPr>
      <p:sp>
        <p:nvSpPr>
          <p:cNvPr id="8" name="Inhaltsplatzhalter 10">
            <a:extLst>
              <a:ext uri="{FF2B5EF4-FFF2-40B4-BE49-F238E27FC236}">
                <a16:creationId xmlns:a16="http://schemas.microsoft.com/office/drawing/2014/main" id="{E878C9C8-07D6-4F27-ACE9-AACBC99EAB48}"/>
              </a:ext>
            </a:extLst>
          </p:cNvPr>
          <p:cNvSpPr>
            <a:spLocks noGrp="1"/>
          </p:cNvSpPr>
          <p:nvPr>
            <p:ph sz="quarter" idx="13"/>
          </p:nvPr>
        </p:nvSpPr>
        <p:spPr>
          <a:xfrm>
            <a:off x="550864" y="1483836"/>
            <a:ext cx="7559936" cy="4608990"/>
          </a:xfrm>
          <a:prstGeom prst="rect">
            <a:avLst/>
          </a:prstGeom>
        </p:spPr>
        <p:txBody>
          <a:bodyPr lIns="0" tIns="0" rIns="0" bIns="0"/>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Foliennummernplatzhalter 2">
            <a:extLst>
              <a:ext uri="{FF2B5EF4-FFF2-40B4-BE49-F238E27FC236}">
                <a16:creationId xmlns:a16="http://schemas.microsoft.com/office/drawing/2014/main" id="{BC9D0AE2-6317-4FA1-9382-4529AD5670E3}"/>
              </a:ext>
            </a:extLst>
          </p:cNvPr>
          <p:cNvSpPr>
            <a:spLocks noGrp="1"/>
          </p:cNvSpPr>
          <p:nvPr>
            <p:ph type="sldNum" sz="quarter" idx="10"/>
          </p:nvPr>
        </p:nvSpPr>
        <p:spPr>
          <a:xfrm>
            <a:off x="7572899" y="6336000"/>
            <a:ext cx="540000" cy="360000"/>
          </a:xfrm>
        </p:spPr>
        <p:txBody>
          <a:bodyPr/>
          <a:lstStyle>
            <a:lvl1pPr>
              <a:defRPr>
                <a:solidFill>
                  <a:schemeClr val="tx1"/>
                </a:solidFill>
              </a:defRPr>
            </a:lvl1pPr>
          </a:lstStyle>
          <a:p>
            <a:fld id="{05DF0F15-D1BC-4C7C-8FAE-BC70F7547D87}" type="slidenum">
              <a:rPr lang="de-DE" smtClean="0"/>
              <a:pPr/>
              <a:t>‹Nr.›</a:t>
            </a:fld>
            <a:endParaRPr lang="de-DE" dirty="0"/>
          </a:p>
        </p:txBody>
      </p:sp>
      <p:sp>
        <p:nvSpPr>
          <p:cNvPr id="4" name="Fußzeilenplatzhalter 3">
            <a:extLst>
              <a:ext uri="{FF2B5EF4-FFF2-40B4-BE49-F238E27FC236}">
                <a16:creationId xmlns:a16="http://schemas.microsoft.com/office/drawing/2014/main" id="{0E72C025-FB07-4F72-AF63-9E4BFDC429A8}"/>
              </a:ext>
            </a:extLst>
          </p:cNvPr>
          <p:cNvSpPr>
            <a:spLocks noGrp="1"/>
          </p:cNvSpPr>
          <p:nvPr>
            <p:ph type="ftr" sz="quarter" idx="11"/>
          </p:nvPr>
        </p:nvSpPr>
        <p:spPr>
          <a:xfrm>
            <a:off x="2088001" y="6336000"/>
            <a:ext cx="5328000" cy="360000"/>
          </a:xfrm>
        </p:spPr>
        <p:txBody>
          <a:bodyPr/>
          <a:lstStyle>
            <a:lvl1pPr>
              <a:defRPr/>
            </a:lvl1pPr>
          </a:lstStyle>
          <a:p>
            <a:r>
              <a:rPr lang="de-DE" dirty="0"/>
              <a:t>Titel der Präsentation   |   Abteilung   |   Datum</a:t>
            </a:r>
          </a:p>
        </p:txBody>
      </p:sp>
      <p:sp>
        <p:nvSpPr>
          <p:cNvPr id="5" name="Inhaltsplatzhalter 4">
            <a:extLst>
              <a:ext uri="{FF2B5EF4-FFF2-40B4-BE49-F238E27FC236}">
                <a16:creationId xmlns:a16="http://schemas.microsoft.com/office/drawing/2014/main" id="{6A6F6A7C-DEAE-460E-80FC-B71430B7EDE2}"/>
              </a:ext>
            </a:extLst>
          </p:cNvPr>
          <p:cNvSpPr>
            <a:spLocks noGrp="1"/>
          </p:cNvSpPr>
          <p:nvPr>
            <p:ph sz="quarter" idx="15" hasCustomPrompt="1"/>
          </p:nvPr>
        </p:nvSpPr>
        <p:spPr>
          <a:xfrm>
            <a:off x="8591550" y="0"/>
            <a:ext cx="3600450" cy="6858000"/>
          </a:xfrm>
          <a:prstGeom prst="rect">
            <a:avLst/>
          </a:prstGeom>
          <a:pattFill prst="lgCheck">
            <a:fgClr>
              <a:schemeClr val="bg2"/>
            </a:fgClr>
            <a:bgClr>
              <a:schemeClr val="bg1"/>
            </a:bgClr>
          </a:pattFill>
        </p:spPr>
        <p:txBody>
          <a:bodyPr anchor="ctr" anchorCtr="1"/>
          <a:lstStyle>
            <a:lvl1pPr>
              <a:defRPr/>
            </a:lvl1pPr>
          </a:lstStyle>
          <a:p>
            <a:pPr lvl="0"/>
            <a:r>
              <a:rPr lang="de-DE" dirty="0"/>
              <a:t>In diesem Bereich können farbige Fläche </a:t>
            </a:r>
            <a:br>
              <a:rPr lang="de-DE" dirty="0"/>
            </a:br>
            <a:r>
              <a:rPr lang="de-DE" dirty="0"/>
              <a:t>oder auch Bilder platziert werden.</a:t>
            </a:r>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p:txBody>
      </p:sp>
      <p:sp>
        <p:nvSpPr>
          <p:cNvPr id="11" name="Textplatzhalter 4">
            <a:extLst>
              <a:ext uri="{FF2B5EF4-FFF2-40B4-BE49-F238E27FC236}">
                <a16:creationId xmlns:a16="http://schemas.microsoft.com/office/drawing/2014/main" id="{552C3B4A-2559-4F33-B003-6CA56B754784}"/>
              </a:ext>
            </a:extLst>
          </p:cNvPr>
          <p:cNvSpPr>
            <a:spLocks noGrp="1"/>
          </p:cNvSpPr>
          <p:nvPr>
            <p:ph type="body" sz="quarter" idx="16" hasCustomPrompt="1"/>
          </p:nvPr>
        </p:nvSpPr>
        <p:spPr>
          <a:xfrm>
            <a:off x="550863" y="986503"/>
            <a:ext cx="7559937" cy="246221"/>
          </a:xfrm>
          <a:prstGeom prst="rect">
            <a:avLst/>
          </a:prstGeom>
        </p:spPr>
        <p:txBody>
          <a:bodyPr lIns="0" tIns="0" rIns="0" bIns="0" anchor="t" anchorCtr="0">
            <a:noAutofit/>
          </a:bodyPr>
          <a:lstStyle>
            <a:lvl1pPr>
              <a:defRPr sz="1600" b="0">
                <a:solidFill>
                  <a:schemeClr val="accent1"/>
                </a:solidFill>
              </a:defRPr>
            </a:lvl1pPr>
            <a:lvl2pPr marL="0" indent="0">
              <a:buNone/>
              <a:defRPr/>
            </a:lvl2pPr>
          </a:lstStyle>
          <a:p>
            <a:pPr lvl="0"/>
            <a:r>
              <a:rPr lang="de-DE" dirty="0"/>
              <a:t>Hier steht ein optionaler Untertitel</a:t>
            </a:r>
          </a:p>
        </p:txBody>
      </p:sp>
      <p:sp>
        <p:nvSpPr>
          <p:cNvPr id="6" name="Titel 5">
            <a:extLst>
              <a:ext uri="{FF2B5EF4-FFF2-40B4-BE49-F238E27FC236}">
                <a16:creationId xmlns:a16="http://schemas.microsoft.com/office/drawing/2014/main" id="{BCE30C60-C515-49B3-83D2-2A2120815193}"/>
              </a:ext>
            </a:extLst>
          </p:cNvPr>
          <p:cNvSpPr>
            <a:spLocks noGrp="1"/>
          </p:cNvSpPr>
          <p:nvPr>
            <p:ph type="title"/>
          </p:nvPr>
        </p:nvSpPr>
        <p:spPr>
          <a:xfrm>
            <a:off x="550800" y="439200"/>
            <a:ext cx="7560000" cy="439200"/>
          </a:xfrm>
          <a:prstGeom prst="rect">
            <a:avLst/>
          </a:prstGeom>
        </p:spPr>
        <p:txBody>
          <a:bodyPr/>
          <a:lstStyle/>
          <a:p>
            <a:r>
              <a:rPr lang="de-DE" dirty="0"/>
              <a:t>Mastertitelformat bearbeiten</a:t>
            </a:r>
          </a:p>
        </p:txBody>
      </p:sp>
      <p:sp>
        <p:nvSpPr>
          <p:cNvPr id="12" name="Textplatzhalter 4">
            <a:extLst>
              <a:ext uri="{FF2B5EF4-FFF2-40B4-BE49-F238E27FC236}">
                <a16:creationId xmlns:a16="http://schemas.microsoft.com/office/drawing/2014/main" id="{D95DE64D-0014-4162-9F50-E1080C1EBBD8}"/>
              </a:ext>
            </a:extLst>
          </p:cNvPr>
          <p:cNvSpPr>
            <a:spLocks noGrp="1"/>
          </p:cNvSpPr>
          <p:nvPr>
            <p:ph type="body" sz="quarter" idx="18" hasCustomPrompt="1"/>
          </p:nvPr>
        </p:nvSpPr>
        <p:spPr>
          <a:xfrm>
            <a:off x="551658" y="6129300"/>
            <a:ext cx="5224072" cy="123111"/>
          </a:xfrm>
        </p:spPr>
        <p:txBody>
          <a:bodyPr anchor="b" anchorCtr="0">
            <a:noAutofit/>
          </a:bodyPr>
          <a:lstStyle>
            <a:lvl1pPr>
              <a:defRPr sz="800"/>
            </a:lvl1pPr>
          </a:lstStyle>
          <a:p>
            <a:pPr lvl="0"/>
            <a:r>
              <a:rPr lang="de-DE" dirty="0"/>
              <a:t>Mastertextformat bearbeiten (Hier könnte eine Fußnote stehen)</a:t>
            </a:r>
          </a:p>
        </p:txBody>
      </p:sp>
      <p:sp>
        <p:nvSpPr>
          <p:cNvPr id="13" name="Inhaltsplatzhalter 10">
            <a:extLst>
              <a:ext uri="{FF2B5EF4-FFF2-40B4-BE49-F238E27FC236}">
                <a16:creationId xmlns:a16="http://schemas.microsoft.com/office/drawing/2014/main" id="{8A69631F-A808-450C-BFBD-55B276E544B6}"/>
              </a:ext>
            </a:extLst>
          </p:cNvPr>
          <p:cNvSpPr>
            <a:spLocks noGrp="1"/>
          </p:cNvSpPr>
          <p:nvPr>
            <p:ph sz="quarter" idx="19"/>
          </p:nvPr>
        </p:nvSpPr>
        <p:spPr>
          <a:xfrm>
            <a:off x="8773200" y="1483836"/>
            <a:ext cx="2867938" cy="4608990"/>
          </a:xfrm>
          <a:prstGeom prst="rect">
            <a:avLst/>
          </a:prstGeom>
        </p:spPr>
        <p:txBody>
          <a:bodyPr lIns="0" tIns="0" rIns="0" bIns="0"/>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743571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1_EINZEILIG_RO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E6C29F3E-5FA1-4A9C-B4B2-251E4045CDBB}"/>
              </a:ext>
            </a:extLst>
          </p:cNvPr>
          <p:cNvSpPr/>
          <p:nvPr userDrawn="1"/>
        </p:nvSpPr>
        <p:spPr>
          <a:xfrm>
            <a:off x="8593200" y="0"/>
            <a:ext cx="35983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15" name="Inhaltsplatzhalter 10">
            <a:extLst>
              <a:ext uri="{FF2B5EF4-FFF2-40B4-BE49-F238E27FC236}">
                <a16:creationId xmlns:a16="http://schemas.microsoft.com/office/drawing/2014/main" id="{48B9AC66-731B-4261-8C04-5A7B5A6CBD9D}"/>
              </a:ext>
            </a:extLst>
          </p:cNvPr>
          <p:cNvSpPr>
            <a:spLocks noGrp="1"/>
          </p:cNvSpPr>
          <p:nvPr>
            <p:ph sz="quarter" idx="19"/>
          </p:nvPr>
        </p:nvSpPr>
        <p:spPr>
          <a:xfrm>
            <a:off x="550864" y="1483836"/>
            <a:ext cx="7559936" cy="4608990"/>
          </a:xfrm>
          <a:prstGeom prst="rect">
            <a:avLst/>
          </a:prstGeom>
        </p:spPr>
        <p:txBody>
          <a:bodyPr lIns="0" tIns="0" rIns="0" bIns="0"/>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Foliennummernplatzhalter 2">
            <a:extLst>
              <a:ext uri="{FF2B5EF4-FFF2-40B4-BE49-F238E27FC236}">
                <a16:creationId xmlns:a16="http://schemas.microsoft.com/office/drawing/2014/main" id="{BC9D0AE2-6317-4FA1-9382-4529AD5670E3}"/>
              </a:ext>
            </a:extLst>
          </p:cNvPr>
          <p:cNvSpPr>
            <a:spLocks noGrp="1"/>
          </p:cNvSpPr>
          <p:nvPr>
            <p:ph type="sldNum" sz="quarter" idx="10"/>
          </p:nvPr>
        </p:nvSpPr>
        <p:spPr>
          <a:xfrm>
            <a:off x="7572899" y="6336000"/>
            <a:ext cx="540000" cy="360000"/>
          </a:xfrm>
        </p:spPr>
        <p:txBody>
          <a:bodyPr/>
          <a:lstStyle>
            <a:lvl1pPr>
              <a:defRPr>
                <a:solidFill>
                  <a:schemeClr val="tx1"/>
                </a:solidFill>
              </a:defRPr>
            </a:lvl1pPr>
          </a:lstStyle>
          <a:p>
            <a:fld id="{05DF0F15-D1BC-4C7C-8FAE-BC70F7547D87}" type="slidenum">
              <a:rPr lang="de-DE" smtClean="0"/>
              <a:pPr/>
              <a:t>‹Nr.›</a:t>
            </a:fld>
            <a:endParaRPr lang="de-DE" dirty="0"/>
          </a:p>
        </p:txBody>
      </p:sp>
      <p:sp>
        <p:nvSpPr>
          <p:cNvPr id="4" name="Fußzeilenplatzhalter 3">
            <a:extLst>
              <a:ext uri="{FF2B5EF4-FFF2-40B4-BE49-F238E27FC236}">
                <a16:creationId xmlns:a16="http://schemas.microsoft.com/office/drawing/2014/main" id="{0E72C025-FB07-4F72-AF63-9E4BFDC429A8}"/>
              </a:ext>
            </a:extLst>
          </p:cNvPr>
          <p:cNvSpPr>
            <a:spLocks noGrp="1"/>
          </p:cNvSpPr>
          <p:nvPr>
            <p:ph type="ftr" sz="quarter" idx="11"/>
          </p:nvPr>
        </p:nvSpPr>
        <p:spPr>
          <a:xfrm>
            <a:off x="2088001" y="6336000"/>
            <a:ext cx="5328000" cy="360000"/>
          </a:xfrm>
        </p:spPr>
        <p:txBody>
          <a:bodyPr/>
          <a:lstStyle>
            <a:lvl1pPr>
              <a:defRPr/>
            </a:lvl1pPr>
          </a:lstStyle>
          <a:p>
            <a:r>
              <a:rPr lang="de-DE" dirty="0"/>
              <a:t>Titel der Präsentation   |   Abteilung   |   Datum</a:t>
            </a:r>
          </a:p>
        </p:txBody>
      </p:sp>
      <p:sp>
        <p:nvSpPr>
          <p:cNvPr id="11" name="Textplatzhalter 4">
            <a:extLst>
              <a:ext uri="{FF2B5EF4-FFF2-40B4-BE49-F238E27FC236}">
                <a16:creationId xmlns:a16="http://schemas.microsoft.com/office/drawing/2014/main" id="{552C3B4A-2559-4F33-B003-6CA56B754784}"/>
              </a:ext>
            </a:extLst>
          </p:cNvPr>
          <p:cNvSpPr>
            <a:spLocks noGrp="1"/>
          </p:cNvSpPr>
          <p:nvPr>
            <p:ph type="body" sz="quarter" idx="16" hasCustomPrompt="1"/>
          </p:nvPr>
        </p:nvSpPr>
        <p:spPr>
          <a:xfrm>
            <a:off x="550863" y="986503"/>
            <a:ext cx="7559937" cy="246221"/>
          </a:xfrm>
          <a:prstGeom prst="rect">
            <a:avLst/>
          </a:prstGeom>
        </p:spPr>
        <p:txBody>
          <a:bodyPr lIns="0" tIns="0" rIns="0" bIns="0" anchor="t" anchorCtr="0">
            <a:noAutofit/>
          </a:bodyPr>
          <a:lstStyle>
            <a:lvl1pPr>
              <a:defRPr sz="1600" b="0">
                <a:solidFill>
                  <a:schemeClr val="accent1"/>
                </a:solidFill>
              </a:defRPr>
            </a:lvl1pPr>
            <a:lvl2pPr marL="0" indent="0">
              <a:buNone/>
              <a:defRPr/>
            </a:lvl2pPr>
          </a:lstStyle>
          <a:p>
            <a:pPr lvl="0"/>
            <a:r>
              <a:rPr lang="de-DE" dirty="0"/>
              <a:t>Hier steht ein optionaler Untertitel</a:t>
            </a:r>
          </a:p>
        </p:txBody>
      </p:sp>
      <p:sp>
        <p:nvSpPr>
          <p:cNvPr id="8" name="Inhaltsplatzhalter 10">
            <a:extLst>
              <a:ext uri="{FF2B5EF4-FFF2-40B4-BE49-F238E27FC236}">
                <a16:creationId xmlns:a16="http://schemas.microsoft.com/office/drawing/2014/main" id="{E878C9C8-07D6-4F27-ACE9-AACBC99EAB48}"/>
              </a:ext>
            </a:extLst>
          </p:cNvPr>
          <p:cNvSpPr>
            <a:spLocks noGrp="1"/>
          </p:cNvSpPr>
          <p:nvPr userDrawn="1">
            <p:ph sz="quarter" idx="13"/>
          </p:nvPr>
        </p:nvSpPr>
        <p:spPr>
          <a:xfrm>
            <a:off x="8773200" y="1483836"/>
            <a:ext cx="2867938" cy="4608990"/>
          </a:xfrm>
          <a:prstGeom prst="rect">
            <a:avLst/>
          </a:prstGeom>
        </p:spPr>
        <p:txBody>
          <a:bodyPr lIns="0" tIns="0" rIns="0" b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a:extLst>
              <a:ext uri="{FF2B5EF4-FFF2-40B4-BE49-F238E27FC236}">
                <a16:creationId xmlns:a16="http://schemas.microsoft.com/office/drawing/2014/main" id="{7998A208-B0B0-410C-AEDA-6D94D112DCE9}"/>
              </a:ext>
            </a:extLst>
          </p:cNvPr>
          <p:cNvSpPr>
            <a:spLocks noGrp="1"/>
          </p:cNvSpPr>
          <p:nvPr userDrawn="1">
            <p:ph type="title"/>
          </p:nvPr>
        </p:nvSpPr>
        <p:spPr>
          <a:xfrm>
            <a:off x="550800" y="439200"/>
            <a:ext cx="7560000" cy="439200"/>
          </a:xfrm>
          <a:prstGeom prst="rect">
            <a:avLst/>
          </a:prstGeom>
        </p:spPr>
        <p:txBody>
          <a:bodyPr/>
          <a:lstStyle/>
          <a:p>
            <a:r>
              <a:rPr lang="de-DE"/>
              <a:t>Mastertitelformat bearbeiten</a:t>
            </a:r>
          </a:p>
        </p:txBody>
      </p:sp>
      <p:sp>
        <p:nvSpPr>
          <p:cNvPr id="22" name="Textplatzhalter 4">
            <a:extLst>
              <a:ext uri="{FF2B5EF4-FFF2-40B4-BE49-F238E27FC236}">
                <a16:creationId xmlns:a16="http://schemas.microsoft.com/office/drawing/2014/main" id="{84EE07E7-FAF3-4F6D-B525-E47A21E2ADEE}"/>
              </a:ext>
            </a:extLst>
          </p:cNvPr>
          <p:cNvSpPr>
            <a:spLocks noGrp="1"/>
          </p:cNvSpPr>
          <p:nvPr>
            <p:ph type="body" sz="quarter" idx="18" hasCustomPrompt="1"/>
          </p:nvPr>
        </p:nvSpPr>
        <p:spPr>
          <a:xfrm>
            <a:off x="551658" y="6129300"/>
            <a:ext cx="5224072" cy="123111"/>
          </a:xfrm>
        </p:spPr>
        <p:txBody>
          <a:bodyPr anchor="b" anchorCtr="0">
            <a:noAutofit/>
          </a:bodyPr>
          <a:lstStyle>
            <a:lvl1pPr>
              <a:defRPr sz="800"/>
            </a:lvl1pPr>
          </a:lstStyle>
          <a:p>
            <a:pPr lvl="0"/>
            <a:r>
              <a:rPr lang="de-DE" dirty="0"/>
              <a:t>Mastertextformat bearbeiten (Hier könnte eine Fußnote stehen)</a:t>
            </a:r>
          </a:p>
        </p:txBody>
      </p:sp>
    </p:spTree>
    <p:extLst>
      <p:ext uri="{BB962C8B-B14F-4D97-AF65-F5344CB8AC3E}">
        <p14:creationId xmlns:p14="http://schemas.microsoft.com/office/powerpoint/2010/main" val="2512002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EINZEILIG_RO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E6C29F3E-5FA1-4A9C-B4B2-251E4045CDBB}"/>
              </a:ext>
            </a:extLst>
          </p:cNvPr>
          <p:cNvSpPr/>
          <p:nvPr userDrawn="1"/>
        </p:nvSpPr>
        <p:spPr>
          <a:xfrm>
            <a:off x="8593200" y="0"/>
            <a:ext cx="35983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15" name="Inhaltsplatzhalter 10">
            <a:extLst>
              <a:ext uri="{FF2B5EF4-FFF2-40B4-BE49-F238E27FC236}">
                <a16:creationId xmlns:a16="http://schemas.microsoft.com/office/drawing/2014/main" id="{48B9AC66-731B-4261-8C04-5A7B5A6CBD9D}"/>
              </a:ext>
            </a:extLst>
          </p:cNvPr>
          <p:cNvSpPr>
            <a:spLocks noGrp="1"/>
          </p:cNvSpPr>
          <p:nvPr>
            <p:ph sz="quarter" idx="19"/>
          </p:nvPr>
        </p:nvSpPr>
        <p:spPr>
          <a:xfrm>
            <a:off x="550864" y="1483836"/>
            <a:ext cx="7559936" cy="4608990"/>
          </a:xfrm>
          <a:prstGeom prst="rect">
            <a:avLst/>
          </a:prstGeom>
        </p:spPr>
        <p:txBody>
          <a:bodyPr lIns="0" tIns="0" rIns="0" bIns="0"/>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Foliennummernplatzhalter 2">
            <a:extLst>
              <a:ext uri="{FF2B5EF4-FFF2-40B4-BE49-F238E27FC236}">
                <a16:creationId xmlns:a16="http://schemas.microsoft.com/office/drawing/2014/main" id="{BC9D0AE2-6317-4FA1-9382-4529AD5670E3}"/>
              </a:ext>
            </a:extLst>
          </p:cNvPr>
          <p:cNvSpPr>
            <a:spLocks noGrp="1"/>
          </p:cNvSpPr>
          <p:nvPr>
            <p:ph type="sldNum" sz="quarter" idx="10"/>
          </p:nvPr>
        </p:nvSpPr>
        <p:spPr>
          <a:xfrm>
            <a:off x="7572899" y="6336000"/>
            <a:ext cx="540000" cy="360000"/>
          </a:xfrm>
        </p:spPr>
        <p:txBody>
          <a:bodyPr/>
          <a:lstStyle>
            <a:lvl1pPr>
              <a:defRPr>
                <a:solidFill>
                  <a:schemeClr val="tx1"/>
                </a:solidFill>
              </a:defRPr>
            </a:lvl1pPr>
          </a:lstStyle>
          <a:p>
            <a:fld id="{05DF0F15-D1BC-4C7C-8FAE-BC70F7547D87}" type="slidenum">
              <a:rPr lang="de-DE" smtClean="0"/>
              <a:pPr/>
              <a:t>‹Nr.›</a:t>
            </a:fld>
            <a:endParaRPr lang="de-DE" dirty="0"/>
          </a:p>
        </p:txBody>
      </p:sp>
      <p:sp>
        <p:nvSpPr>
          <p:cNvPr id="4" name="Fußzeilenplatzhalter 3">
            <a:extLst>
              <a:ext uri="{FF2B5EF4-FFF2-40B4-BE49-F238E27FC236}">
                <a16:creationId xmlns:a16="http://schemas.microsoft.com/office/drawing/2014/main" id="{0E72C025-FB07-4F72-AF63-9E4BFDC429A8}"/>
              </a:ext>
            </a:extLst>
          </p:cNvPr>
          <p:cNvSpPr>
            <a:spLocks noGrp="1"/>
          </p:cNvSpPr>
          <p:nvPr>
            <p:ph type="ftr" sz="quarter" idx="11"/>
          </p:nvPr>
        </p:nvSpPr>
        <p:spPr>
          <a:xfrm>
            <a:off x="2088001" y="6336000"/>
            <a:ext cx="5328000" cy="360000"/>
          </a:xfrm>
        </p:spPr>
        <p:txBody>
          <a:bodyPr/>
          <a:lstStyle>
            <a:lvl1pPr>
              <a:defRPr/>
            </a:lvl1pPr>
          </a:lstStyle>
          <a:p>
            <a:r>
              <a:rPr lang="de-DE" dirty="0"/>
              <a:t>Titel der Präsentation   |   Abteilung   |   Datum</a:t>
            </a:r>
          </a:p>
        </p:txBody>
      </p:sp>
      <p:sp>
        <p:nvSpPr>
          <p:cNvPr id="11" name="Textplatzhalter 4">
            <a:extLst>
              <a:ext uri="{FF2B5EF4-FFF2-40B4-BE49-F238E27FC236}">
                <a16:creationId xmlns:a16="http://schemas.microsoft.com/office/drawing/2014/main" id="{552C3B4A-2559-4F33-B003-6CA56B754784}"/>
              </a:ext>
            </a:extLst>
          </p:cNvPr>
          <p:cNvSpPr>
            <a:spLocks noGrp="1"/>
          </p:cNvSpPr>
          <p:nvPr>
            <p:ph type="body" sz="quarter" idx="16" hasCustomPrompt="1"/>
          </p:nvPr>
        </p:nvSpPr>
        <p:spPr>
          <a:xfrm>
            <a:off x="550863" y="986503"/>
            <a:ext cx="7559937" cy="246221"/>
          </a:xfrm>
          <a:prstGeom prst="rect">
            <a:avLst/>
          </a:prstGeom>
        </p:spPr>
        <p:txBody>
          <a:bodyPr lIns="0" tIns="0" rIns="0" bIns="0" anchor="t" anchorCtr="0">
            <a:noAutofit/>
          </a:bodyPr>
          <a:lstStyle>
            <a:lvl1pPr>
              <a:defRPr sz="1600" b="0">
                <a:solidFill>
                  <a:schemeClr val="accent1"/>
                </a:solidFill>
              </a:defRPr>
            </a:lvl1pPr>
            <a:lvl2pPr marL="0" indent="0">
              <a:buNone/>
              <a:defRPr/>
            </a:lvl2pPr>
          </a:lstStyle>
          <a:p>
            <a:pPr lvl="0"/>
            <a:r>
              <a:rPr lang="de-DE" dirty="0"/>
              <a:t>Hier steht ein optionaler Untertitel</a:t>
            </a:r>
          </a:p>
        </p:txBody>
      </p:sp>
      <p:sp>
        <p:nvSpPr>
          <p:cNvPr id="8" name="Inhaltsplatzhalter 10">
            <a:extLst>
              <a:ext uri="{FF2B5EF4-FFF2-40B4-BE49-F238E27FC236}">
                <a16:creationId xmlns:a16="http://schemas.microsoft.com/office/drawing/2014/main" id="{E878C9C8-07D6-4F27-ACE9-AACBC99EAB48}"/>
              </a:ext>
            </a:extLst>
          </p:cNvPr>
          <p:cNvSpPr>
            <a:spLocks noGrp="1"/>
          </p:cNvSpPr>
          <p:nvPr userDrawn="1">
            <p:ph sz="quarter" idx="13"/>
          </p:nvPr>
        </p:nvSpPr>
        <p:spPr>
          <a:xfrm>
            <a:off x="8773200" y="1483836"/>
            <a:ext cx="2867938" cy="4608990"/>
          </a:xfrm>
          <a:prstGeom prst="rect">
            <a:avLst/>
          </a:prstGeom>
        </p:spPr>
        <p:txBody>
          <a:bodyPr lIns="0" tIns="0" rIns="0" bIns="0"/>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a:extLst>
              <a:ext uri="{FF2B5EF4-FFF2-40B4-BE49-F238E27FC236}">
                <a16:creationId xmlns:a16="http://schemas.microsoft.com/office/drawing/2014/main" id="{7998A208-B0B0-410C-AEDA-6D94D112DCE9}"/>
              </a:ext>
            </a:extLst>
          </p:cNvPr>
          <p:cNvSpPr>
            <a:spLocks noGrp="1"/>
          </p:cNvSpPr>
          <p:nvPr userDrawn="1">
            <p:ph type="title"/>
          </p:nvPr>
        </p:nvSpPr>
        <p:spPr>
          <a:xfrm>
            <a:off x="550800" y="439200"/>
            <a:ext cx="7560000" cy="439200"/>
          </a:xfrm>
          <a:prstGeom prst="rect">
            <a:avLst/>
          </a:prstGeom>
        </p:spPr>
        <p:txBody>
          <a:bodyPr/>
          <a:lstStyle/>
          <a:p>
            <a:r>
              <a:rPr lang="de-DE"/>
              <a:t>Mastertitelformat bearbeiten</a:t>
            </a:r>
          </a:p>
        </p:txBody>
      </p:sp>
      <p:sp>
        <p:nvSpPr>
          <p:cNvPr id="22" name="Textplatzhalter 4">
            <a:extLst>
              <a:ext uri="{FF2B5EF4-FFF2-40B4-BE49-F238E27FC236}">
                <a16:creationId xmlns:a16="http://schemas.microsoft.com/office/drawing/2014/main" id="{84EE07E7-FAF3-4F6D-B525-E47A21E2ADEE}"/>
              </a:ext>
            </a:extLst>
          </p:cNvPr>
          <p:cNvSpPr>
            <a:spLocks noGrp="1"/>
          </p:cNvSpPr>
          <p:nvPr>
            <p:ph type="body" sz="quarter" idx="18" hasCustomPrompt="1"/>
          </p:nvPr>
        </p:nvSpPr>
        <p:spPr>
          <a:xfrm>
            <a:off x="551658" y="6129300"/>
            <a:ext cx="5224072" cy="123111"/>
          </a:xfrm>
        </p:spPr>
        <p:txBody>
          <a:bodyPr anchor="b" anchorCtr="0">
            <a:noAutofit/>
          </a:bodyPr>
          <a:lstStyle>
            <a:lvl1pPr>
              <a:defRPr sz="800"/>
            </a:lvl1pPr>
          </a:lstStyle>
          <a:p>
            <a:pPr lvl="0"/>
            <a:r>
              <a:rPr lang="de-DE" dirty="0"/>
              <a:t>Mastertextformat bearbeiten (Hier könnte eine Fußnote stehen)</a:t>
            </a:r>
          </a:p>
        </p:txBody>
      </p:sp>
    </p:spTree>
    <p:extLst>
      <p:ext uri="{BB962C8B-B14F-4D97-AF65-F5344CB8AC3E}">
        <p14:creationId xmlns:p14="http://schemas.microsoft.com/office/powerpoint/2010/main" val="1057641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Agenda">
    <p:spTree>
      <p:nvGrpSpPr>
        <p:cNvPr id="1" name=""/>
        <p:cNvGrpSpPr/>
        <p:nvPr/>
      </p:nvGrpSpPr>
      <p:grpSpPr>
        <a:xfrm>
          <a:off x="0" y="0"/>
          <a:ext cx="0" cy="0"/>
          <a:chOff x="0" y="0"/>
          <a:chExt cx="0" cy="0"/>
        </a:xfrm>
      </p:grpSpPr>
      <p:cxnSp>
        <p:nvCxnSpPr>
          <p:cNvPr id="5" name="Gerade Verbindung 19">
            <a:extLst>
              <a:ext uri="{FF2B5EF4-FFF2-40B4-BE49-F238E27FC236}">
                <a16:creationId xmlns:a16="http://schemas.microsoft.com/office/drawing/2014/main" id="{F3493E79-B9E4-4A65-BB0D-DDBB7D4CE11F}"/>
              </a:ext>
            </a:extLst>
          </p:cNvPr>
          <p:cNvCxnSpPr>
            <a:cxnSpLocks/>
          </p:cNvCxnSpPr>
          <p:nvPr userDrawn="1"/>
        </p:nvCxnSpPr>
        <p:spPr>
          <a:xfrm>
            <a:off x="550863" y="3501008"/>
            <a:ext cx="600000" cy="0"/>
          </a:xfrm>
          <a:prstGeom prst="line">
            <a:avLst/>
          </a:prstGeom>
          <a:ln w="25400" cmpd="sng">
            <a:solidFill>
              <a:schemeClr val="tx2"/>
            </a:solidFill>
            <a:prstDash val="solid"/>
            <a:miter lim="800000"/>
            <a:headEnd type="none"/>
            <a:tailEnd type="triangle"/>
          </a:ln>
        </p:spPr>
        <p:style>
          <a:lnRef idx="1">
            <a:schemeClr val="accent1"/>
          </a:lnRef>
          <a:fillRef idx="0">
            <a:schemeClr val="accent1"/>
          </a:fillRef>
          <a:effectRef idx="0">
            <a:schemeClr val="accent1"/>
          </a:effectRef>
          <a:fontRef idx="minor">
            <a:schemeClr val="tx1"/>
          </a:fontRef>
        </p:style>
      </p:cxnSp>
      <p:sp>
        <p:nvSpPr>
          <p:cNvPr id="14" name="Textplatzhalter 13">
            <a:extLst>
              <a:ext uri="{FF2B5EF4-FFF2-40B4-BE49-F238E27FC236}">
                <a16:creationId xmlns:a16="http://schemas.microsoft.com/office/drawing/2014/main" id="{EC88E9A0-7152-4E1F-B884-30E5F393F101}"/>
              </a:ext>
            </a:extLst>
          </p:cNvPr>
          <p:cNvSpPr>
            <a:spLocks noGrp="1"/>
          </p:cNvSpPr>
          <p:nvPr>
            <p:ph type="body" sz="quarter" idx="12" hasCustomPrompt="1"/>
          </p:nvPr>
        </p:nvSpPr>
        <p:spPr>
          <a:xfrm>
            <a:off x="1584001" y="0"/>
            <a:ext cx="2099732" cy="6857996"/>
          </a:xfrm>
          <a:prstGeom prst="rect">
            <a:avLst/>
          </a:prstGeom>
        </p:spPr>
        <p:txBody>
          <a:bodyPr lIns="0" tIns="0" rIns="0" bIns="0" anchor="ctr" anchorCtr="0"/>
          <a:lstStyle>
            <a:lvl1pPr>
              <a:lnSpc>
                <a:spcPct val="100000"/>
              </a:lnSpc>
              <a:defRPr sz="4800"/>
            </a:lvl1pPr>
          </a:lstStyle>
          <a:p>
            <a:pPr lvl="0"/>
            <a:r>
              <a:rPr lang="de-DE" dirty="0"/>
              <a:t>Agenda</a:t>
            </a:r>
          </a:p>
        </p:txBody>
      </p:sp>
      <p:sp>
        <p:nvSpPr>
          <p:cNvPr id="16" name="Textplatzhalter 21">
            <a:extLst>
              <a:ext uri="{FF2B5EF4-FFF2-40B4-BE49-F238E27FC236}">
                <a16:creationId xmlns:a16="http://schemas.microsoft.com/office/drawing/2014/main" id="{BB40A9A6-B9CF-4A00-96A1-F8B651EC5053}"/>
              </a:ext>
            </a:extLst>
          </p:cNvPr>
          <p:cNvSpPr>
            <a:spLocks noGrp="1"/>
          </p:cNvSpPr>
          <p:nvPr>
            <p:ph type="body" sz="quarter" idx="14" hasCustomPrompt="1"/>
          </p:nvPr>
        </p:nvSpPr>
        <p:spPr>
          <a:xfrm>
            <a:off x="4860000" y="0"/>
            <a:ext cx="6780616" cy="6858000"/>
          </a:xfrm>
          <a:prstGeom prst="rect">
            <a:avLst/>
          </a:prstGeom>
        </p:spPr>
        <p:txBody>
          <a:bodyPr lIns="0" tIns="0" rIns="0" bIns="0" anchor="ctr" anchorCtr="0"/>
          <a:lstStyle>
            <a:lvl1pPr marL="0" indent="0" defTabSz="0">
              <a:lnSpc>
                <a:spcPts val="2400"/>
              </a:lnSpc>
              <a:spcBef>
                <a:spcPts val="0"/>
              </a:spcBef>
              <a:spcAft>
                <a:spcPts val="0"/>
              </a:spcAft>
              <a:buFontTx/>
              <a:buNone/>
              <a:tabLst>
                <a:tab pos="543600" algn="l"/>
              </a:tabLst>
              <a:defRPr sz="2400">
                <a:solidFill>
                  <a:schemeClr val="tx1"/>
                </a:solidFill>
                <a:latin typeface="Calibri" panose="020F0502020204030204" pitchFamily="34" charset="0"/>
              </a:defRPr>
            </a:lvl1pPr>
            <a:lvl2pPr marL="0" indent="0" defTabSz="0">
              <a:lnSpc>
                <a:spcPct val="150000"/>
              </a:lnSpc>
              <a:spcBef>
                <a:spcPts val="0"/>
              </a:spcBef>
              <a:buFontTx/>
              <a:buNone/>
              <a:tabLst>
                <a:tab pos="543600" algn="l"/>
              </a:tabLst>
              <a:defRPr sz="2000" baseline="0">
                <a:solidFill>
                  <a:schemeClr val="bg1">
                    <a:lumMod val="65000"/>
                  </a:schemeClr>
                </a:solidFill>
              </a:defRPr>
            </a:lvl2pPr>
            <a:lvl3pPr marL="0" indent="0" defTabSz="542925">
              <a:lnSpc>
                <a:spcPts val="2667"/>
              </a:lnSpc>
              <a:spcBef>
                <a:spcPts val="1600"/>
              </a:spcBef>
              <a:spcAft>
                <a:spcPts val="600"/>
              </a:spcAft>
              <a:buFontTx/>
              <a:buNone/>
              <a:defRPr sz="2400">
                <a:solidFill>
                  <a:schemeClr val="tx1"/>
                </a:solidFill>
                <a:latin typeface="Calibri" panose="020F0502020204030204" pitchFamily="34" charset="0"/>
              </a:defRPr>
            </a:lvl3pPr>
            <a:lvl4pPr marL="544513" indent="0">
              <a:buFontTx/>
              <a:buNone/>
              <a:defRPr sz="1600">
                <a:solidFill>
                  <a:schemeClr val="tx1"/>
                </a:solidFill>
              </a:defRPr>
            </a:lvl4pPr>
            <a:lvl5pPr marL="820738" indent="0">
              <a:buFontTx/>
              <a:buNone/>
              <a:defRPr/>
            </a:lvl5pPr>
          </a:lstStyle>
          <a:p>
            <a:pPr lvl="0"/>
            <a:r>
              <a:rPr lang="de-DE" dirty="0"/>
              <a:t>Hier steht ein Agendapunkt</a:t>
            </a:r>
          </a:p>
          <a:p>
            <a:pPr lvl="0"/>
            <a:endParaRPr lang="de-DE" dirty="0"/>
          </a:p>
          <a:p>
            <a:pPr lvl="0"/>
            <a:r>
              <a:rPr lang="de-DE" dirty="0"/>
              <a:t>Hier steht ein Agendapunkt</a:t>
            </a:r>
          </a:p>
          <a:p>
            <a:pPr lvl="0"/>
            <a:endParaRPr lang="de-DE" dirty="0"/>
          </a:p>
          <a:p>
            <a:pPr lvl="0"/>
            <a:r>
              <a:rPr lang="de-DE" dirty="0"/>
              <a:t>Hier steht ein Agendapunkt</a:t>
            </a:r>
          </a:p>
          <a:p>
            <a:pPr lvl="0"/>
            <a:endParaRPr lang="de-DE" dirty="0"/>
          </a:p>
          <a:p>
            <a:pPr lvl="0"/>
            <a:r>
              <a:rPr lang="de-DE" dirty="0"/>
              <a:t>Hier steht ein Agendapunkt</a:t>
            </a:r>
          </a:p>
        </p:txBody>
      </p:sp>
      <p:sp>
        <p:nvSpPr>
          <p:cNvPr id="19" name="Foliennummernplatzhalter 18">
            <a:extLst>
              <a:ext uri="{FF2B5EF4-FFF2-40B4-BE49-F238E27FC236}">
                <a16:creationId xmlns:a16="http://schemas.microsoft.com/office/drawing/2014/main" id="{CC3E1A9A-1F27-4EB2-A650-E2BF17EF2BEC}"/>
              </a:ext>
            </a:extLst>
          </p:cNvPr>
          <p:cNvSpPr>
            <a:spLocks noGrp="1"/>
          </p:cNvSpPr>
          <p:nvPr>
            <p:ph type="sldNum" sz="quarter" idx="16"/>
          </p:nvPr>
        </p:nvSpPr>
        <p:spPr/>
        <p:txBody>
          <a:bodyPr/>
          <a:lstStyle/>
          <a:p>
            <a:fld id="{05DF0F15-D1BC-4C7C-8FAE-BC70F7547D87}" type="slidenum">
              <a:rPr lang="de-DE" smtClean="0"/>
              <a:pPr/>
              <a:t>‹Nr.›</a:t>
            </a:fld>
            <a:endParaRPr lang="de-DE" dirty="0"/>
          </a:p>
        </p:txBody>
      </p:sp>
      <p:sp>
        <p:nvSpPr>
          <p:cNvPr id="7" name="Textplatzhalter 21">
            <a:extLst>
              <a:ext uri="{FF2B5EF4-FFF2-40B4-BE49-F238E27FC236}">
                <a16:creationId xmlns:a16="http://schemas.microsoft.com/office/drawing/2014/main" id="{7C4952EB-82B7-4522-A3A3-B65E13583B12}"/>
              </a:ext>
            </a:extLst>
          </p:cNvPr>
          <p:cNvSpPr>
            <a:spLocks noGrp="1"/>
          </p:cNvSpPr>
          <p:nvPr>
            <p:ph type="body" sz="quarter" idx="17" hasCustomPrompt="1"/>
          </p:nvPr>
        </p:nvSpPr>
        <p:spPr>
          <a:xfrm>
            <a:off x="4320000" y="0"/>
            <a:ext cx="466961" cy="6858000"/>
          </a:xfrm>
          <a:prstGeom prst="rect">
            <a:avLst/>
          </a:prstGeom>
        </p:spPr>
        <p:txBody>
          <a:bodyPr lIns="0" tIns="0" rIns="0" bIns="0" anchor="ctr" anchorCtr="0"/>
          <a:lstStyle>
            <a:lvl1pPr marL="0" indent="0" defTabSz="0">
              <a:lnSpc>
                <a:spcPts val="2400"/>
              </a:lnSpc>
              <a:spcBef>
                <a:spcPts val="0"/>
              </a:spcBef>
              <a:spcAft>
                <a:spcPts val="0"/>
              </a:spcAft>
              <a:buFontTx/>
              <a:buNone/>
              <a:tabLst>
                <a:tab pos="543600" algn="l"/>
              </a:tabLst>
              <a:defRPr sz="2400" b="1">
                <a:solidFill>
                  <a:schemeClr val="tx1">
                    <a:lumMod val="50000"/>
                    <a:lumOff val="50000"/>
                  </a:schemeClr>
                </a:solidFill>
                <a:latin typeface="Calibri" panose="020F0502020204030204" pitchFamily="34" charset="0"/>
              </a:defRPr>
            </a:lvl1pPr>
            <a:lvl2pPr marL="0" indent="0" defTabSz="0">
              <a:lnSpc>
                <a:spcPct val="150000"/>
              </a:lnSpc>
              <a:spcBef>
                <a:spcPts val="0"/>
              </a:spcBef>
              <a:buFontTx/>
              <a:buNone/>
              <a:tabLst>
                <a:tab pos="543600" algn="l"/>
              </a:tabLst>
              <a:defRPr sz="2000" baseline="0">
                <a:solidFill>
                  <a:schemeClr val="bg1">
                    <a:lumMod val="65000"/>
                  </a:schemeClr>
                </a:solidFill>
              </a:defRPr>
            </a:lvl2pPr>
            <a:lvl3pPr marL="0" indent="0" defTabSz="542925">
              <a:lnSpc>
                <a:spcPts val="2667"/>
              </a:lnSpc>
              <a:spcBef>
                <a:spcPts val="1600"/>
              </a:spcBef>
              <a:spcAft>
                <a:spcPts val="600"/>
              </a:spcAft>
              <a:buFontTx/>
              <a:buNone/>
              <a:defRPr sz="2400">
                <a:solidFill>
                  <a:schemeClr val="tx1"/>
                </a:solidFill>
                <a:latin typeface="Calibri" panose="020F0502020204030204" pitchFamily="34" charset="0"/>
              </a:defRPr>
            </a:lvl3pPr>
            <a:lvl4pPr marL="544513" indent="0">
              <a:buFontTx/>
              <a:buNone/>
              <a:defRPr sz="1600">
                <a:solidFill>
                  <a:schemeClr val="tx1"/>
                </a:solidFill>
              </a:defRPr>
            </a:lvl4pPr>
            <a:lvl5pPr marL="820738" indent="0">
              <a:buFontTx/>
              <a:buNone/>
              <a:defRPr/>
            </a:lvl5pPr>
          </a:lstStyle>
          <a:p>
            <a:pPr lvl="0"/>
            <a:r>
              <a:rPr lang="de-DE" dirty="0"/>
              <a:t>01</a:t>
            </a:r>
          </a:p>
          <a:p>
            <a:pPr lvl="0"/>
            <a:endParaRPr lang="de-DE" dirty="0"/>
          </a:p>
          <a:p>
            <a:pPr lvl="0"/>
            <a:r>
              <a:rPr lang="de-DE" dirty="0"/>
              <a:t>02</a:t>
            </a:r>
          </a:p>
          <a:p>
            <a:pPr lvl="0"/>
            <a:endParaRPr lang="de-DE" dirty="0"/>
          </a:p>
          <a:p>
            <a:pPr lvl="0"/>
            <a:r>
              <a:rPr lang="de-DE" dirty="0"/>
              <a:t>03</a:t>
            </a:r>
          </a:p>
          <a:p>
            <a:pPr lvl="0"/>
            <a:endParaRPr lang="de-DE" dirty="0"/>
          </a:p>
          <a:p>
            <a:pPr lvl="0"/>
            <a:r>
              <a:rPr lang="de-DE" dirty="0"/>
              <a:t>04</a:t>
            </a:r>
          </a:p>
        </p:txBody>
      </p:sp>
    </p:spTree>
    <p:extLst>
      <p:ext uri="{BB962C8B-B14F-4D97-AF65-F5344CB8AC3E}">
        <p14:creationId xmlns:p14="http://schemas.microsoft.com/office/powerpoint/2010/main" val="2627642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1_EINZEILIG_FLÄCHE_1/2">
    <p:spTree>
      <p:nvGrpSpPr>
        <p:cNvPr id="1" name=""/>
        <p:cNvGrpSpPr/>
        <p:nvPr/>
      </p:nvGrpSpPr>
      <p:grpSpPr>
        <a:xfrm>
          <a:off x="0" y="0"/>
          <a:ext cx="0" cy="0"/>
          <a:chOff x="0" y="0"/>
          <a:chExt cx="0" cy="0"/>
        </a:xfrm>
      </p:grpSpPr>
      <p:sp>
        <p:nvSpPr>
          <p:cNvPr id="20" name="Inhaltsplatzhalter 4">
            <a:extLst>
              <a:ext uri="{FF2B5EF4-FFF2-40B4-BE49-F238E27FC236}">
                <a16:creationId xmlns:a16="http://schemas.microsoft.com/office/drawing/2014/main" id="{A89D1862-CF2E-4364-933C-28D26EC3771D}"/>
              </a:ext>
            </a:extLst>
          </p:cNvPr>
          <p:cNvSpPr>
            <a:spLocks noGrp="1"/>
          </p:cNvSpPr>
          <p:nvPr>
            <p:ph sz="quarter" idx="15" hasCustomPrompt="1"/>
          </p:nvPr>
        </p:nvSpPr>
        <p:spPr>
          <a:xfrm>
            <a:off x="6084000" y="0"/>
            <a:ext cx="6120000" cy="6858000"/>
          </a:xfrm>
          <a:prstGeom prst="rect">
            <a:avLst/>
          </a:prstGeom>
          <a:pattFill prst="lgCheck">
            <a:fgClr>
              <a:schemeClr val="bg2"/>
            </a:fgClr>
            <a:bgClr>
              <a:schemeClr val="bg1"/>
            </a:bgClr>
          </a:pattFill>
        </p:spPr>
        <p:txBody>
          <a:bodyPr anchor="ctr" anchorCtr="1"/>
          <a:lstStyle>
            <a:lvl1pPr>
              <a:defRPr/>
            </a:lvl1pPr>
          </a:lstStyle>
          <a:p>
            <a:pPr lvl="0"/>
            <a:r>
              <a:rPr lang="de-DE" dirty="0"/>
              <a:t>In diesem Bereich können farbige Fläche </a:t>
            </a:r>
            <a:br>
              <a:rPr lang="de-DE" dirty="0"/>
            </a:br>
            <a:r>
              <a:rPr lang="de-DE" dirty="0"/>
              <a:t>oder auch Bilder platziert werden.</a:t>
            </a:r>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p:txBody>
      </p:sp>
      <p:sp>
        <p:nvSpPr>
          <p:cNvPr id="31" name="Inhaltsplatzhalter 10">
            <a:extLst>
              <a:ext uri="{FF2B5EF4-FFF2-40B4-BE49-F238E27FC236}">
                <a16:creationId xmlns:a16="http://schemas.microsoft.com/office/drawing/2014/main" id="{FE911193-D120-43F0-B968-043C11B6C9F4}"/>
              </a:ext>
            </a:extLst>
          </p:cNvPr>
          <p:cNvSpPr>
            <a:spLocks noGrp="1"/>
          </p:cNvSpPr>
          <p:nvPr>
            <p:ph sz="quarter" idx="22"/>
          </p:nvPr>
        </p:nvSpPr>
        <p:spPr>
          <a:xfrm>
            <a:off x="6421138" y="1483836"/>
            <a:ext cx="5220000" cy="4608990"/>
          </a:xfrm>
          <a:prstGeom prst="rect">
            <a:avLst/>
          </a:prstGeom>
        </p:spPr>
        <p:txBody>
          <a:bodyPr lIns="0" tIns="0" rIns="0" bIns="0"/>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3" name="Inhaltsplatzhalter 10">
            <a:extLst>
              <a:ext uri="{FF2B5EF4-FFF2-40B4-BE49-F238E27FC236}">
                <a16:creationId xmlns:a16="http://schemas.microsoft.com/office/drawing/2014/main" id="{056EE3AA-519E-4E7A-8ADE-6F1B309616EC}"/>
              </a:ext>
            </a:extLst>
          </p:cNvPr>
          <p:cNvSpPr>
            <a:spLocks noGrp="1"/>
          </p:cNvSpPr>
          <p:nvPr>
            <p:ph sz="quarter" idx="13"/>
          </p:nvPr>
        </p:nvSpPr>
        <p:spPr>
          <a:xfrm>
            <a:off x="550864" y="1483836"/>
            <a:ext cx="5220000" cy="4608990"/>
          </a:xfrm>
          <a:prstGeom prst="rect">
            <a:avLst/>
          </a:prstGeom>
        </p:spPr>
        <p:txBody>
          <a:bodyPr lIns="0" tIns="0" rIns="0" bIns="0"/>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Foliennummernplatzhalter 2">
            <a:extLst>
              <a:ext uri="{FF2B5EF4-FFF2-40B4-BE49-F238E27FC236}">
                <a16:creationId xmlns:a16="http://schemas.microsoft.com/office/drawing/2014/main" id="{BC9D0AE2-6317-4FA1-9382-4529AD5670E3}"/>
              </a:ext>
            </a:extLst>
          </p:cNvPr>
          <p:cNvSpPr>
            <a:spLocks noGrp="1"/>
          </p:cNvSpPr>
          <p:nvPr>
            <p:ph type="sldNum" sz="quarter" idx="10"/>
          </p:nvPr>
        </p:nvSpPr>
        <p:spPr>
          <a:xfrm>
            <a:off x="11101138" y="6336000"/>
            <a:ext cx="540000" cy="360000"/>
          </a:xfrm>
        </p:spPr>
        <p:txBody>
          <a:bodyPr/>
          <a:lstStyle>
            <a:lvl1pPr>
              <a:defRPr>
                <a:solidFill>
                  <a:schemeClr val="tx1"/>
                </a:solidFill>
              </a:defRPr>
            </a:lvl1pPr>
          </a:lstStyle>
          <a:p>
            <a:fld id="{05DF0F15-D1BC-4C7C-8FAE-BC70F7547D87}" type="slidenum">
              <a:rPr lang="de-DE" smtClean="0"/>
              <a:pPr/>
              <a:t>‹Nr.›</a:t>
            </a:fld>
            <a:endParaRPr lang="de-DE" dirty="0"/>
          </a:p>
        </p:txBody>
      </p:sp>
      <p:sp>
        <p:nvSpPr>
          <p:cNvPr id="4" name="Fußzeilenplatzhalter 3">
            <a:extLst>
              <a:ext uri="{FF2B5EF4-FFF2-40B4-BE49-F238E27FC236}">
                <a16:creationId xmlns:a16="http://schemas.microsoft.com/office/drawing/2014/main" id="{0E72C025-FB07-4F72-AF63-9E4BFDC429A8}"/>
              </a:ext>
            </a:extLst>
          </p:cNvPr>
          <p:cNvSpPr>
            <a:spLocks noGrp="1"/>
          </p:cNvSpPr>
          <p:nvPr>
            <p:ph type="ftr" sz="quarter" idx="11"/>
          </p:nvPr>
        </p:nvSpPr>
        <p:spPr>
          <a:xfrm>
            <a:off x="2088001" y="6336000"/>
            <a:ext cx="3686935" cy="360000"/>
          </a:xfrm>
        </p:spPr>
        <p:txBody>
          <a:bodyPr/>
          <a:lstStyle>
            <a:lvl1pPr>
              <a:defRPr/>
            </a:lvl1pPr>
          </a:lstStyle>
          <a:p>
            <a:r>
              <a:rPr lang="de-DE" dirty="0"/>
              <a:t>Titel der Präsentation   |   Abteilung   |   Datum</a:t>
            </a:r>
          </a:p>
        </p:txBody>
      </p:sp>
      <p:sp>
        <p:nvSpPr>
          <p:cNvPr id="25" name="Textplatzhalter 4">
            <a:extLst>
              <a:ext uri="{FF2B5EF4-FFF2-40B4-BE49-F238E27FC236}">
                <a16:creationId xmlns:a16="http://schemas.microsoft.com/office/drawing/2014/main" id="{8B4DE648-7213-4558-BAB7-76E84F7D5FB1}"/>
              </a:ext>
            </a:extLst>
          </p:cNvPr>
          <p:cNvSpPr>
            <a:spLocks noGrp="1"/>
          </p:cNvSpPr>
          <p:nvPr>
            <p:ph type="body" sz="quarter" idx="16" hasCustomPrompt="1"/>
          </p:nvPr>
        </p:nvSpPr>
        <p:spPr>
          <a:xfrm>
            <a:off x="550863" y="986503"/>
            <a:ext cx="5220000" cy="246221"/>
          </a:xfrm>
          <a:prstGeom prst="rect">
            <a:avLst/>
          </a:prstGeom>
        </p:spPr>
        <p:txBody>
          <a:bodyPr lIns="0" tIns="0" rIns="0" bIns="0" anchor="b" anchorCtr="0">
            <a:noAutofit/>
          </a:bodyPr>
          <a:lstStyle>
            <a:lvl1pPr>
              <a:defRPr sz="1600" b="0">
                <a:solidFill>
                  <a:schemeClr val="accent1"/>
                </a:solidFill>
              </a:defRPr>
            </a:lvl1pPr>
            <a:lvl2pPr marL="0" indent="0">
              <a:buNone/>
              <a:defRPr/>
            </a:lvl2pPr>
          </a:lstStyle>
          <a:p>
            <a:pPr lvl="0"/>
            <a:r>
              <a:rPr lang="de-DE" dirty="0"/>
              <a:t>Hier steht ein optionaler Untertitel</a:t>
            </a:r>
          </a:p>
        </p:txBody>
      </p:sp>
      <p:sp>
        <p:nvSpPr>
          <p:cNvPr id="21" name="Textplatzhalter 3">
            <a:extLst>
              <a:ext uri="{FF2B5EF4-FFF2-40B4-BE49-F238E27FC236}">
                <a16:creationId xmlns:a16="http://schemas.microsoft.com/office/drawing/2014/main" id="{C9FEC550-5ED1-4523-935C-C9D19461DDC4}"/>
              </a:ext>
            </a:extLst>
          </p:cNvPr>
          <p:cNvSpPr>
            <a:spLocks noGrp="1"/>
          </p:cNvSpPr>
          <p:nvPr>
            <p:ph type="body" sz="quarter" idx="19"/>
          </p:nvPr>
        </p:nvSpPr>
        <p:spPr>
          <a:xfrm>
            <a:off x="6421138" y="437856"/>
            <a:ext cx="5220000" cy="437736"/>
          </a:xfrm>
          <a:prstGeom prst="rect">
            <a:avLst/>
          </a:prstGeom>
        </p:spPr>
        <p:txBody>
          <a:bodyPr lIns="0" tIns="0" rIns="0" bIns="0" anchor="t" anchorCtr="0"/>
          <a:lstStyle>
            <a:lvl1pPr>
              <a:lnSpc>
                <a:spcPts val="3400"/>
              </a:lnSpc>
              <a:defRPr sz="3200"/>
            </a:lvl1pPr>
            <a:lvl2pPr marL="0" indent="0">
              <a:buNone/>
              <a:defRPr/>
            </a:lvl2pPr>
          </a:lstStyle>
          <a:p>
            <a:pPr lvl="0"/>
            <a:r>
              <a:rPr lang="de-DE" dirty="0"/>
              <a:t>Mastertextformat bearbeiten</a:t>
            </a:r>
          </a:p>
        </p:txBody>
      </p:sp>
      <p:sp>
        <p:nvSpPr>
          <p:cNvPr id="22" name="Textplatzhalter 4">
            <a:extLst>
              <a:ext uri="{FF2B5EF4-FFF2-40B4-BE49-F238E27FC236}">
                <a16:creationId xmlns:a16="http://schemas.microsoft.com/office/drawing/2014/main" id="{9CE1E400-9996-45EA-905D-8C996D6E1582}"/>
              </a:ext>
            </a:extLst>
          </p:cNvPr>
          <p:cNvSpPr>
            <a:spLocks noGrp="1"/>
          </p:cNvSpPr>
          <p:nvPr>
            <p:ph type="body" sz="quarter" idx="20" hasCustomPrompt="1"/>
          </p:nvPr>
        </p:nvSpPr>
        <p:spPr>
          <a:xfrm>
            <a:off x="6421138" y="986503"/>
            <a:ext cx="5220000" cy="246221"/>
          </a:xfrm>
          <a:prstGeom prst="rect">
            <a:avLst/>
          </a:prstGeom>
        </p:spPr>
        <p:txBody>
          <a:bodyPr lIns="0" tIns="0" rIns="0" bIns="0" anchor="b" anchorCtr="0">
            <a:noAutofit/>
          </a:bodyPr>
          <a:lstStyle>
            <a:lvl1pPr>
              <a:defRPr sz="1600" b="0">
                <a:solidFill>
                  <a:schemeClr val="accent1"/>
                </a:solidFill>
              </a:defRPr>
            </a:lvl1pPr>
            <a:lvl2pPr marL="0" indent="0">
              <a:buNone/>
              <a:defRPr/>
            </a:lvl2pPr>
          </a:lstStyle>
          <a:p>
            <a:pPr lvl="0"/>
            <a:r>
              <a:rPr lang="de-DE" dirty="0"/>
              <a:t>Hier steht ein optionaler Untertitel</a:t>
            </a:r>
          </a:p>
        </p:txBody>
      </p:sp>
      <p:sp>
        <p:nvSpPr>
          <p:cNvPr id="2" name="Titel 1">
            <a:extLst>
              <a:ext uri="{FF2B5EF4-FFF2-40B4-BE49-F238E27FC236}">
                <a16:creationId xmlns:a16="http://schemas.microsoft.com/office/drawing/2014/main" id="{53597ADD-8DEA-4BED-8ABB-C40EC6D8A8E3}"/>
              </a:ext>
            </a:extLst>
          </p:cNvPr>
          <p:cNvSpPr>
            <a:spLocks noGrp="1"/>
          </p:cNvSpPr>
          <p:nvPr>
            <p:ph type="title"/>
          </p:nvPr>
        </p:nvSpPr>
        <p:spPr>
          <a:xfrm>
            <a:off x="550800" y="439200"/>
            <a:ext cx="5220000" cy="439200"/>
          </a:xfrm>
          <a:prstGeom prst="rect">
            <a:avLst/>
          </a:prstGeom>
        </p:spPr>
        <p:txBody>
          <a:bodyPr/>
          <a:lstStyle/>
          <a:p>
            <a:r>
              <a:rPr lang="de-DE" dirty="0"/>
              <a:t>Mastertitelformat bearbeiten</a:t>
            </a:r>
          </a:p>
        </p:txBody>
      </p:sp>
      <p:sp>
        <p:nvSpPr>
          <p:cNvPr id="17" name="Textplatzhalter 4">
            <a:extLst>
              <a:ext uri="{FF2B5EF4-FFF2-40B4-BE49-F238E27FC236}">
                <a16:creationId xmlns:a16="http://schemas.microsoft.com/office/drawing/2014/main" id="{2EA06672-DA5D-4BC7-8C83-6060EC5ABAAF}"/>
              </a:ext>
            </a:extLst>
          </p:cNvPr>
          <p:cNvSpPr>
            <a:spLocks noGrp="1"/>
          </p:cNvSpPr>
          <p:nvPr>
            <p:ph type="body" sz="quarter" idx="23" hasCustomPrompt="1"/>
          </p:nvPr>
        </p:nvSpPr>
        <p:spPr>
          <a:xfrm>
            <a:off x="6421138" y="6129300"/>
            <a:ext cx="5220000" cy="123111"/>
          </a:xfrm>
        </p:spPr>
        <p:txBody>
          <a:bodyPr anchor="b" anchorCtr="0">
            <a:noAutofit/>
          </a:bodyPr>
          <a:lstStyle>
            <a:lvl1pPr>
              <a:defRPr sz="800">
                <a:solidFill>
                  <a:schemeClr val="tx1"/>
                </a:solidFill>
              </a:defRPr>
            </a:lvl1pPr>
          </a:lstStyle>
          <a:p>
            <a:pPr lvl="0"/>
            <a:r>
              <a:rPr lang="de-DE" dirty="0"/>
              <a:t>Mastertextformat bearbeiten (Hier könnte eine Fußnote stehen)</a:t>
            </a:r>
          </a:p>
        </p:txBody>
      </p:sp>
      <p:sp>
        <p:nvSpPr>
          <p:cNvPr id="24" name="Textplatzhalter 4">
            <a:extLst>
              <a:ext uri="{FF2B5EF4-FFF2-40B4-BE49-F238E27FC236}">
                <a16:creationId xmlns:a16="http://schemas.microsoft.com/office/drawing/2014/main" id="{84D89759-FED7-4B55-B76B-20B6F57B30A2}"/>
              </a:ext>
            </a:extLst>
          </p:cNvPr>
          <p:cNvSpPr>
            <a:spLocks noGrp="1"/>
          </p:cNvSpPr>
          <p:nvPr>
            <p:ph type="body" sz="quarter" idx="18" hasCustomPrompt="1"/>
          </p:nvPr>
        </p:nvSpPr>
        <p:spPr>
          <a:xfrm>
            <a:off x="551658" y="6129300"/>
            <a:ext cx="5224072" cy="123111"/>
          </a:xfrm>
        </p:spPr>
        <p:txBody>
          <a:bodyPr anchor="b" anchorCtr="0">
            <a:noAutofit/>
          </a:bodyPr>
          <a:lstStyle>
            <a:lvl1pPr>
              <a:defRPr sz="800"/>
            </a:lvl1pPr>
          </a:lstStyle>
          <a:p>
            <a:pPr lvl="0"/>
            <a:r>
              <a:rPr lang="de-DE" dirty="0"/>
              <a:t>Mastertextformat bearbeiten (Hier könnte eine Fußnote stehen)</a:t>
            </a:r>
          </a:p>
        </p:txBody>
      </p:sp>
    </p:spTree>
    <p:extLst>
      <p:ext uri="{BB962C8B-B14F-4D97-AF65-F5344CB8AC3E}">
        <p14:creationId xmlns:p14="http://schemas.microsoft.com/office/powerpoint/2010/main" val="490297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1_EINZEILIG_ROT_1/2">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43A33304-638A-4E7B-9D6C-2560CA6BB700}"/>
              </a:ext>
            </a:extLst>
          </p:cNvPr>
          <p:cNvSpPr/>
          <p:nvPr userDrawn="1"/>
        </p:nvSpPr>
        <p:spPr>
          <a:xfrm>
            <a:off x="6087728" y="0"/>
            <a:ext cx="61042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23" name="Inhaltsplatzhalter 10">
            <a:extLst>
              <a:ext uri="{FF2B5EF4-FFF2-40B4-BE49-F238E27FC236}">
                <a16:creationId xmlns:a16="http://schemas.microsoft.com/office/drawing/2014/main" id="{056EE3AA-519E-4E7A-8ADE-6F1B309616EC}"/>
              </a:ext>
            </a:extLst>
          </p:cNvPr>
          <p:cNvSpPr>
            <a:spLocks noGrp="1"/>
          </p:cNvSpPr>
          <p:nvPr>
            <p:ph sz="quarter" idx="13"/>
          </p:nvPr>
        </p:nvSpPr>
        <p:spPr>
          <a:xfrm>
            <a:off x="550864" y="1483836"/>
            <a:ext cx="5220000" cy="4608990"/>
          </a:xfrm>
          <a:prstGeom prst="rect">
            <a:avLst/>
          </a:prstGeom>
        </p:spPr>
        <p:txBody>
          <a:bodyPr lIns="0" tIns="0" rIns="0" bIns="0"/>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Foliennummernplatzhalter 2">
            <a:extLst>
              <a:ext uri="{FF2B5EF4-FFF2-40B4-BE49-F238E27FC236}">
                <a16:creationId xmlns:a16="http://schemas.microsoft.com/office/drawing/2014/main" id="{BC9D0AE2-6317-4FA1-9382-4529AD5670E3}"/>
              </a:ext>
            </a:extLst>
          </p:cNvPr>
          <p:cNvSpPr>
            <a:spLocks noGrp="1"/>
          </p:cNvSpPr>
          <p:nvPr>
            <p:ph type="sldNum" sz="quarter" idx="10"/>
          </p:nvPr>
        </p:nvSpPr>
        <p:spPr>
          <a:xfrm>
            <a:off x="11101138" y="6336000"/>
            <a:ext cx="540000" cy="360000"/>
          </a:xfrm>
        </p:spPr>
        <p:txBody>
          <a:bodyPr/>
          <a:lstStyle>
            <a:lvl1pPr>
              <a:defRPr>
                <a:solidFill>
                  <a:schemeClr val="bg1"/>
                </a:solidFill>
              </a:defRPr>
            </a:lvl1pPr>
          </a:lstStyle>
          <a:p>
            <a:fld id="{05DF0F15-D1BC-4C7C-8FAE-BC70F7547D87}" type="slidenum">
              <a:rPr lang="de-DE" smtClean="0"/>
              <a:pPr/>
              <a:t>‹Nr.›</a:t>
            </a:fld>
            <a:endParaRPr lang="de-DE" dirty="0"/>
          </a:p>
        </p:txBody>
      </p:sp>
      <p:sp>
        <p:nvSpPr>
          <p:cNvPr id="4" name="Fußzeilenplatzhalter 3">
            <a:extLst>
              <a:ext uri="{FF2B5EF4-FFF2-40B4-BE49-F238E27FC236}">
                <a16:creationId xmlns:a16="http://schemas.microsoft.com/office/drawing/2014/main" id="{0E72C025-FB07-4F72-AF63-9E4BFDC429A8}"/>
              </a:ext>
            </a:extLst>
          </p:cNvPr>
          <p:cNvSpPr>
            <a:spLocks noGrp="1"/>
          </p:cNvSpPr>
          <p:nvPr>
            <p:ph type="ftr" sz="quarter" idx="11"/>
          </p:nvPr>
        </p:nvSpPr>
        <p:spPr>
          <a:xfrm>
            <a:off x="2088001" y="6336000"/>
            <a:ext cx="3686935" cy="360000"/>
          </a:xfrm>
        </p:spPr>
        <p:txBody>
          <a:bodyPr/>
          <a:lstStyle>
            <a:lvl1pPr>
              <a:defRPr/>
            </a:lvl1pPr>
          </a:lstStyle>
          <a:p>
            <a:r>
              <a:rPr lang="de-DE" dirty="0"/>
              <a:t>Titel der Präsentation   |   Abteilung   |   Datum</a:t>
            </a:r>
          </a:p>
        </p:txBody>
      </p:sp>
      <p:sp>
        <p:nvSpPr>
          <p:cNvPr id="25" name="Textplatzhalter 4">
            <a:extLst>
              <a:ext uri="{FF2B5EF4-FFF2-40B4-BE49-F238E27FC236}">
                <a16:creationId xmlns:a16="http://schemas.microsoft.com/office/drawing/2014/main" id="{8B4DE648-7213-4558-BAB7-76E84F7D5FB1}"/>
              </a:ext>
            </a:extLst>
          </p:cNvPr>
          <p:cNvSpPr>
            <a:spLocks noGrp="1"/>
          </p:cNvSpPr>
          <p:nvPr>
            <p:ph type="body" sz="quarter" idx="16" hasCustomPrompt="1"/>
          </p:nvPr>
        </p:nvSpPr>
        <p:spPr>
          <a:xfrm>
            <a:off x="550863" y="986503"/>
            <a:ext cx="5220000" cy="246221"/>
          </a:xfrm>
          <a:prstGeom prst="rect">
            <a:avLst/>
          </a:prstGeom>
        </p:spPr>
        <p:txBody>
          <a:bodyPr lIns="0" tIns="0" rIns="0" bIns="0" anchor="b" anchorCtr="0">
            <a:noAutofit/>
          </a:bodyPr>
          <a:lstStyle>
            <a:lvl1pPr>
              <a:defRPr lang="de-DE" sz="1600" b="0" baseline="0" dirty="0">
                <a:solidFill>
                  <a:schemeClr val="accent1"/>
                </a:solidFill>
                <a:latin typeface="+mn-lt"/>
                <a:ea typeface="+mn-ea"/>
                <a:cs typeface="+mn-cs"/>
              </a:defRPr>
            </a:lvl1pPr>
            <a:lvl2pPr marL="0" indent="0">
              <a:buNone/>
              <a:defRPr/>
            </a:lvl2pPr>
          </a:lstStyle>
          <a:p>
            <a:pPr lvl="0"/>
            <a:r>
              <a:rPr lang="de-DE" dirty="0"/>
              <a:t>Hier steht ein optionaler Untertitel</a:t>
            </a:r>
          </a:p>
        </p:txBody>
      </p:sp>
      <p:sp>
        <p:nvSpPr>
          <p:cNvPr id="26" name="Inhaltsplatzhalter 10">
            <a:extLst>
              <a:ext uri="{FF2B5EF4-FFF2-40B4-BE49-F238E27FC236}">
                <a16:creationId xmlns:a16="http://schemas.microsoft.com/office/drawing/2014/main" id="{CC532211-BE51-473E-90E3-B593517AD3EB}"/>
              </a:ext>
            </a:extLst>
          </p:cNvPr>
          <p:cNvSpPr>
            <a:spLocks noGrp="1"/>
          </p:cNvSpPr>
          <p:nvPr>
            <p:ph sz="quarter" idx="19"/>
          </p:nvPr>
        </p:nvSpPr>
        <p:spPr>
          <a:xfrm>
            <a:off x="6421138" y="1483836"/>
            <a:ext cx="5220000" cy="4608990"/>
          </a:xfrm>
          <a:prstGeom prst="rect">
            <a:avLst/>
          </a:prstGeom>
        </p:spPr>
        <p:txBody>
          <a:bodyPr lIns="0" tIns="0" rIns="0" b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7" name="Textplatzhalter 3">
            <a:extLst>
              <a:ext uri="{FF2B5EF4-FFF2-40B4-BE49-F238E27FC236}">
                <a16:creationId xmlns:a16="http://schemas.microsoft.com/office/drawing/2014/main" id="{4B6D1CC2-E331-438E-B0D0-C3CC4E1E686B}"/>
              </a:ext>
            </a:extLst>
          </p:cNvPr>
          <p:cNvSpPr>
            <a:spLocks noGrp="1"/>
          </p:cNvSpPr>
          <p:nvPr>
            <p:ph type="body" sz="quarter" idx="20"/>
          </p:nvPr>
        </p:nvSpPr>
        <p:spPr>
          <a:xfrm>
            <a:off x="6421138" y="437856"/>
            <a:ext cx="5220000" cy="437736"/>
          </a:xfrm>
          <a:prstGeom prst="rect">
            <a:avLst/>
          </a:prstGeom>
        </p:spPr>
        <p:txBody>
          <a:bodyPr lIns="0" tIns="0" rIns="0" bIns="0" anchor="t" anchorCtr="0"/>
          <a:lstStyle>
            <a:lvl1pPr>
              <a:lnSpc>
                <a:spcPts val="3400"/>
              </a:lnSpc>
              <a:defRPr sz="3200">
                <a:solidFill>
                  <a:schemeClr val="bg1"/>
                </a:solidFill>
              </a:defRPr>
            </a:lvl1pPr>
            <a:lvl2pPr marL="0" indent="0">
              <a:buNone/>
              <a:defRPr/>
            </a:lvl2pPr>
          </a:lstStyle>
          <a:p>
            <a:pPr lvl="0"/>
            <a:r>
              <a:rPr lang="de-DE" dirty="0"/>
              <a:t>Mastertextformat bearbeiten</a:t>
            </a:r>
          </a:p>
        </p:txBody>
      </p:sp>
      <p:sp>
        <p:nvSpPr>
          <p:cNvPr id="28" name="Textplatzhalter 4">
            <a:extLst>
              <a:ext uri="{FF2B5EF4-FFF2-40B4-BE49-F238E27FC236}">
                <a16:creationId xmlns:a16="http://schemas.microsoft.com/office/drawing/2014/main" id="{279FFB6B-CBD5-4215-A078-49402568258D}"/>
              </a:ext>
            </a:extLst>
          </p:cNvPr>
          <p:cNvSpPr>
            <a:spLocks noGrp="1"/>
          </p:cNvSpPr>
          <p:nvPr>
            <p:ph type="body" sz="quarter" idx="21" hasCustomPrompt="1"/>
          </p:nvPr>
        </p:nvSpPr>
        <p:spPr>
          <a:xfrm>
            <a:off x="6421138" y="986503"/>
            <a:ext cx="5220000" cy="246221"/>
          </a:xfrm>
          <a:prstGeom prst="rect">
            <a:avLst/>
          </a:prstGeom>
        </p:spPr>
        <p:txBody>
          <a:bodyPr wrap="square" lIns="0" tIns="0" rIns="0" bIns="0" anchor="b" anchorCtr="0">
            <a:noAutofit/>
          </a:bodyPr>
          <a:lstStyle>
            <a:lvl1pPr>
              <a:defRPr sz="1600" b="0">
                <a:solidFill>
                  <a:schemeClr val="bg1"/>
                </a:solidFill>
              </a:defRPr>
            </a:lvl1pPr>
            <a:lvl2pPr marL="0" indent="0">
              <a:buNone/>
              <a:defRPr/>
            </a:lvl2pPr>
          </a:lstStyle>
          <a:p>
            <a:pPr lvl="0"/>
            <a:r>
              <a:rPr lang="de-DE" dirty="0"/>
              <a:t>Hier steht ein optionaler Untertitel</a:t>
            </a:r>
          </a:p>
        </p:txBody>
      </p:sp>
      <p:sp>
        <p:nvSpPr>
          <p:cNvPr id="5" name="Titel 4">
            <a:extLst>
              <a:ext uri="{FF2B5EF4-FFF2-40B4-BE49-F238E27FC236}">
                <a16:creationId xmlns:a16="http://schemas.microsoft.com/office/drawing/2014/main" id="{BB83F570-98A4-4007-835C-B859A641296F}"/>
              </a:ext>
            </a:extLst>
          </p:cNvPr>
          <p:cNvSpPr>
            <a:spLocks noGrp="1"/>
          </p:cNvSpPr>
          <p:nvPr>
            <p:ph type="title"/>
          </p:nvPr>
        </p:nvSpPr>
        <p:spPr>
          <a:xfrm>
            <a:off x="550800" y="439200"/>
            <a:ext cx="5220000" cy="439200"/>
          </a:xfrm>
          <a:prstGeom prst="rect">
            <a:avLst/>
          </a:prstGeom>
        </p:spPr>
        <p:txBody>
          <a:bodyPr/>
          <a:lstStyle/>
          <a:p>
            <a:r>
              <a:rPr lang="de-DE" dirty="0"/>
              <a:t>Mastertitelformat bearbeiten</a:t>
            </a:r>
          </a:p>
        </p:txBody>
      </p:sp>
      <p:sp>
        <p:nvSpPr>
          <p:cNvPr id="24" name="Textplatzhalter 4">
            <a:extLst>
              <a:ext uri="{FF2B5EF4-FFF2-40B4-BE49-F238E27FC236}">
                <a16:creationId xmlns:a16="http://schemas.microsoft.com/office/drawing/2014/main" id="{CF60C311-4AA6-4BD7-B566-94FEC6EEB51E}"/>
              </a:ext>
            </a:extLst>
          </p:cNvPr>
          <p:cNvSpPr>
            <a:spLocks noGrp="1"/>
          </p:cNvSpPr>
          <p:nvPr>
            <p:ph type="body" sz="quarter" idx="18" hasCustomPrompt="1"/>
          </p:nvPr>
        </p:nvSpPr>
        <p:spPr>
          <a:xfrm>
            <a:off x="551658" y="6129300"/>
            <a:ext cx="5224072" cy="123111"/>
          </a:xfrm>
        </p:spPr>
        <p:txBody>
          <a:bodyPr anchor="b" anchorCtr="0">
            <a:noAutofit/>
          </a:bodyPr>
          <a:lstStyle>
            <a:lvl1pPr>
              <a:defRPr sz="800"/>
            </a:lvl1pPr>
          </a:lstStyle>
          <a:p>
            <a:pPr lvl="0"/>
            <a:r>
              <a:rPr lang="de-DE" dirty="0"/>
              <a:t>Mastertextformat bearbeiten (Hier könnte eine Fußnote stehen)</a:t>
            </a:r>
          </a:p>
        </p:txBody>
      </p:sp>
      <p:sp>
        <p:nvSpPr>
          <p:cNvPr id="17" name="Textplatzhalter 4">
            <a:extLst>
              <a:ext uri="{FF2B5EF4-FFF2-40B4-BE49-F238E27FC236}">
                <a16:creationId xmlns:a16="http://schemas.microsoft.com/office/drawing/2014/main" id="{F92339D7-60EE-4FAB-80DD-6D7911DC6B45}"/>
              </a:ext>
            </a:extLst>
          </p:cNvPr>
          <p:cNvSpPr>
            <a:spLocks noGrp="1"/>
          </p:cNvSpPr>
          <p:nvPr>
            <p:ph type="body" sz="quarter" idx="23" hasCustomPrompt="1"/>
          </p:nvPr>
        </p:nvSpPr>
        <p:spPr>
          <a:xfrm>
            <a:off x="6421138" y="6129300"/>
            <a:ext cx="5220000" cy="123111"/>
          </a:xfrm>
        </p:spPr>
        <p:txBody>
          <a:bodyPr anchor="b" anchorCtr="0">
            <a:noAutofit/>
          </a:bodyPr>
          <a:lstStyle>
            <a:lvl1pPr>
              <a:defRPr sz="800">
                <a:solidFill>
                  <a:schemeClr val="bg1"/>
                </a:solidFill>
              </a:defRPr>
            </a:lvl1pPr>
          </a:lstStyle>
          <a:p>
            <a:pPr lvl="0"/>
            <a:r>
              <a:rPr lang="de-DE" dirty="0"/>
              <a:t>Mastertextformat bearbeiten (Hier könnte eine Fußnote stehen)</a:t>
            </a:r>
          </a:p>
        </p:txBody>
      </p:sp>
    </p:spTree>
    <p:extLst>
      <p:ext uri="{BB962C8B-B14F-4D97-AF65-F5344CB8AC3E}">
        <p14:creationId xmlns:p14="http://schemas.microsoft.com/office/powerpoint/2010/main" val="1914535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EINZEILIG_ROT_1/2">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43A33304-638A-4E7B-9D6C-2560CA6BB700}"/>
              </a:ext>
            </a:extLst>
          </p:cNvPr>
          <p:cNvSpPr/>
          <p:nvPr userDrawn="1"/>
        </p:nvSpPr>
        <p:spPr>
          <a:xfrm>
            <a:off x="6087728" y="0"/>
            <a:ext cx="610427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23" name="Inhaltsplatzhalter 10">
            <a:extLst>
              <a:ext uri="{FF2B5EF4-FFF2-40B4-BE49-F238E27FC236}">
                <a16:creationId xmlns:a16="http://schemas.microsoft.com/office/drawing/2014/main" id="{056EE3AA-519E-4E7A-8ADE-6F1B309616EC}"/>
              </a:ext>
            </a:extLst>
          </p:cNvPr>
          <p:cNvSpPr>
            <a:spLocks noGrp="1"/>
          </p:cNvSpPr>
          <p:nvPr>
            <p:ph sz="quarter" idx="13"/>
          </p:nvPr>
        </p:nvSpPr>
        <p:spPr>
          <a:xfrm>
            <a:off x="550864" y="1483836"/>
            <a:ext cx="5220000" cy="4608990"/>
          </a:xfrm>
          <a:prstGeom prst="rect">
            <a:avLst/>
          </a:prstGeom>
        </p:spPr>
        <p:txBody>
          <a:bodyPr lIns="0" tIns="0" rIns="0" bIns="0"/>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Foliennummernplatzhalter 2">
            <a:extLst>
              <a:ext uri="{FF2B5EF4-FFF2-40B4-BE49-F238E27FC236}">
                <a16:creationId xmlns:a16="http://schemas.microsoft.com/office/drawing/2014/main" id="{BC9D0AE2-6317-4FA1-9382-4529AD5670E3}"/>
              </a:ext>
            </a:extLst>
          </p:cNvPr>
          <p:cNvSpPr>
            <a:spLocks noGrp="1"/>
          </p:cNvSpPr>
          <p:nvPr>
            <p:ph type="sldNum" sz="quarter" idx="10"/>
          </p:nvPr>
        </p:nvSpPr>
        <p:spPr>
          <a:xfrm>
            <a:off x="11101138" y="6336000"/>
            <a:ext cx="540000" cy="360000"/>
          </a:xfrm>
        </p:spPr>
        <p:txBody>
          <a:bodyPr/>
          <a:lstStyle>
            <a:lvl1pPr>
              <a:defRPr>
                <a:solidFill>
                  <a:schemeClr val="bg1"/>
                </a:solidFill>
              </a:defRPr>
            </a:lvl1pPr>
          </a:lstStyle>
          <a:p>
            <a:fld id="{05DF0F15-D1BC-4C7C-8FAE-BC70F7547D87}" type="slidenum">
              <a:rPr lang="de-DE" smtClean="0"/>
              <a:pPr/>
              <a:t>‹Nr.›</a:t>
            </a:fld>
            <a:endParaRPr lang="de-DE" dirty="0"/>
          </a:p>
        </p:txBody>
      </p:sp>
      <p:sp>
        <p:nvSpPr>
          <p:cNvPr id="4" name="Fußzeilenplatzhalter 3">
            <a:extLst>
              <a:ext uri="{FF2B5EF4-FFF2-40B4-BE49-F238E27FC236}">
                <a16:creationId xmlns:a16="http://schemas.microsoft.com/office/drawing/2014/main" id="{0E72C025-FB07-4F72-AF63-9E4BFDC429A8}"/>
              </a:ext>
            </a:extLst>
          </p:cNvPr>
          <p:cNvSpPr>
            <a:spLocks noGrp="1"/>
          </p:cNvSpPr>
          <p:nvPr>
            <p:ph type="ftr" sz="quarter" idx="11"/>
          </p:nvPr>
        </p:nvSpPr>
        <p:spPr>
          <a:xfrm>
            <a:off x="2088001" y="6336000"/>
            <a:ext cx="3686935" cy="360000"/>
          </a:xfrm>
        </p:spPr>
        <p:txBody>
          <a:bodyPr/>
          <a:lstStyle>
            <a:lvl1pPr>
              <a:defRPr/>
            </a:lvl1pPr>
          </a:lstStyle>
          <a:p>
            <a:r>
              <a:rPr lang="de-DE" dirty="0"/>
              <a:t>Titel der Präsentation   |   Abteilung   |   Datum</a:t>
            </a:r>
          </a:p>
        </p:txBody>
      </p:sp>
      <p:sp>
        <p:nvSpPr>
          <p:cNvPr id="25" name="Textplatzhalter 4">
            <a:extLst>
              <a:ext uri="{FF2B5EF4-FFF2-40B4-BE49-F238E27FC236}">
                <a16:creationId xmlns:a16="http://schemas.microsoft.com/office/drawing/2014/main" id="{8B4DE648-7213-4558-BAB7-76E84F7D5FB1}"/>
              </a:ext>
            </a:extLst>
          </p:cNvPr>
          <p:cNvSpPr>
            <a:spLocks noGrp="1"/>
          </p:cNvSpPr>
          <p:nvPr>
            <p:ph type="body" sz="quarter" idx="16" hasCustomPrompt="1"/>
          </p:nvPr>
        </p:nvSpPr>
        <p:spPr>
          <a:xfrm>
            <a:off x="550863" y="986503"/>
            <a:ext cx="5220000" cy="246221"/>
          </a:xfrm>
          <a:prstGeom prst="rect">
            <a:avLst/>
          </a:prstGeom>
        </p:spPr>
        <p:txBody>
          <a:bodyPr lIns="0" tIns="0" rIns="0" bIns="0" anchor="b" anchorCtr="0">
            <a:noAutofit/>
          </a:bodyPr>
          <a:lstStyle>
            <a:lvl1pPr>
              <a:defRPr lang="de-DE" sz="1600" b="0" baseline="0" dirty="0">
                <a:solidFill>
                  <a:schemeClr val="accent1"/>
                </a:solidFill>
                <a:latin typeface="+mn-lt"/>
                <a:ea typeface="+mn-ea"/>
                <a:cs typeface="+mn-cs"/>
              </a:defRPr>
            </a:lvl1pPr>
            <a:lvl2pPr marL="0" indent="0">
              <a:buNone/>
              <a:defRPr/>
            </a:lvl2pPr>
          </a:lstStyle>
          <a:p>
            <a:pPr lvl="0"/>
            <a:r>
              <a:rPr lang="de-DE" dirty="0"/>
              <a:t>Hier steht ein optionaler Untertitel</a:t>
            </a:r>
          </a:p>
        </p:txBody>
      </p:sp>
      <p:sp>
        <p:nvSpPr>
          <p:cNvPr id="26" name="Inhaltsplatzhalter 10">
            <a:extLst>
              <a:ext uri="{FF2B5EF4-FFF2-40B4-BE49-F238E27FC236}">
                <a16:creationId xmlns:a16="http://schemas.microsoft.com/office/drawing/2014/main" id="{CC532211-BE51-473E-90E3-B593517AD3EB}"/>
              </a:ext>
            </a:extLst>
          </p:cNvPr>
          <p:cNvSpPr>
            <a:spLocks noGrp="1"/>
          </p:cNvSpPr>
          <p:nvPr>
            <p:ph sz="quarter" idx="19"/>
          </p:nvPr>
        </p:nvSpPr>
        <p:spPr>
          <a:xfrm>
            <a:off x="6421138" y="1483836"/>
            <a:ext cx="5220000" cy="4608990"/>
          </a:xfrm>
          <a:prstGeom prst="rect">
            <a:avLst/>
          </a:prstGeom>
        </p:spPr>
        <p:txBody>
          <a:bodyPr lIns="0" tIns="0" rIns="0" bIns="0"/>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7" name="Textplatzhalter 3">
            <a:extLst>
              <a:ext uri="{FF2B5EF4-FFF2-40B4-BE49-F238E27FC236}">
                <a16:creationId xmlns:a16="http://schemas.microsoft.com/office/drawing/2014/main" id="{4B6D1CC2-E331-438E-B0D0-C3CC4E1E686B}"/>
              </a:ext>
            </a:extLst>
          </p:cNvPr>
          <p:cNvSpPr>
            <a:spLocks noGrp="1"/>
          </p:cNvSpPr>
          <p:nvPr>
            <p:ph type="body" sz="quarter" idx="20"/>
          </p:nvPr>
        </p:nvSpPr>
        <p:spPr>
          <a:xfrm>
            <a:off x="6421138" y="437856"/>
            <a:ext cx="5220000" cy="437736"/>
          </a:xfrm>
          <a:prstGeom prst="rect">
            <a:avLst/>
          </a:prstGeom>
        </p:spPr>
        <p:txBody>
          <a:bodyPr lIns="0" tIns="0" rIns="0" bIns="0" anchor="t" anchorCtr="0"/>
          <a:lstStyle>
            <a:lvl1pPr>
              <a:lnSpc>
                <a:spcPts val="3400"/>
              </a:lnSpc>
              <a:defRPr sz="3200">
                <a:solidFill>
                  <a:schemeClr val="tx1"/>
                </a:solidFill>
              </a:defRPr>
            </a:lvl1pPr>
            <a:lvl2pPr marL="0" indent="0">
              <a:buNone/>
              <a:defRPr/>
            </a:lvl2pPr>
          </a:lstStyle>
          <a:p>
            <a:pPr lvl="0"/>
            <a:r>
              <a:rPr lang="de-DE" dirty="0"/>
              <a:t>Mastertextformat bearbeiten</a:t>
            </a:r>
          </a:p>
        </p:txBody>
      </p:sp>
      <p:sp>
        <p:nvSpPr>
          <p:cNvPr id="28" name="Textplatzhalter 4">
            <a:extLst>
              <a:ext uri="{FF2B5EF4-FFF2-40B4-BE49-F238E27FC236}">
                <a16:creationId xmlns:a16="http://schemas.microsoft.com/office/drawing/2014/main" id="{279FFB6B-CBD5-4215-A078-49402568258D}"/>
              </a:ext>
            </a:extLst>
          </p:cNvPr>
          <p:cNvSpPr>
            <a:spLocks noGrp="1"/>
          </p:cNvSpPr>
          <p:nvPr>
            <p:ph type="body" sz="quarter" idx="21" hasCustomPrompt="1"/>
          </p:nvPr>
        </p:nvSpPr>
        <p:spPr>
          <a:xfrm>
            <a:off x="6421138" y="986503"/>
            <a:ext cx="5220000" cy="246221"/>
          </a:xfrm>
          <a:prstGeom prst="rect">
            <a:avLst/>
          </a:prstGeom>
        </p:spPr>
        <p:txBody>
          <a:bodyPr wrap="square" lIns="0" tIns="0" rIns="0" bIns="0" anchor="b" anchorCtr="0">
            <a:noAutofit/>
          </a:bodyPr>
          <a:lstStyle>
            <a:lvl1pPr>
              <a:defRPr sz="1600" b="0">
                <a:solidFill>
                  <a:schemeClr val="accent1"/>
                </a:solidFill>
              </a:defRPr>
            </a:lvl1pPr>
            <a:lvl2pPr marL="0" indent="0">
              <a:buNone/>
              <a:defRPr/>
            </a:lvl2pPr>
          </a:lstStyle>
          <a:p>
            <a:pPr lvl="0"/>
            <a:r>
              <a:rPr lang="de-DE" dirty="0"/>
              <a:t>Hier steht ein optionaler Untertitel</a:t>
            </a:r>
          </a:p>
        </p:txBody>
      </p:sp>
      <p:sp>
        <p:nvSpPr>
          <p:cNvPr id="5" name="Titel 4">
            <a:extLst>
              <a:ext uri="{FF2B5EF4-FFF2-40B4-BE49-F238E27FC236}">
                <a16:creationId xmlns:a16="http://schemas.microsoft.com/office/drawing/2014/main" id="{BB83F570-98A4-4007-835C-B859A641296F}"/>
              </a:ext>
            </a:extLst>
          </p:cNvPr>
          <p:cNvSpPr>
            <a:spLocks noGrp="1"/>
          </p:cNvSpPr>
          <p:nvPr>
            <p:ph type="title"/>
          </p:nvPr>
        </p:nvSpPr>
        <p:spPr>
          <a:xfrm>
            <a:off x="550800" y="439200"/>
            <a:ext cx="5220000" cy="439200"/>
          </a:xfrm>
          <a:prstGeom prst="rect">
            <a:avLst/>
          </a:prstGeom>
        </p:spPr>
        <p:txBody>
          <a:bodyPr/>
          <a:lstStyle/>
          <a:p>
            <a:r>
              <a:rPr lang="de-DE" dirty="0"/>
              <a:t>Mastertitelformat bearbeiten</a:t>
            </a:r>
          </a:p>
        </p:txBody>
      </p:sp>
      <p:sp>
        <p:nvSpPr>
          <p:cNvPr id="24" name="Textplatzhalter 4">
            <a:extLst>
              <a:ext uri="{FF2B5EF4-FFF2-40B4-BE49-F238E27FC236}">
                <a16:creationId xmlns:a16="http://schemas.microsoft.com/office/drawing/2014/main" id="{CF60C311-4AA6-4BD7-B566-94FEC6EEB51E}"/>
              </a:ext>
            </a:extLst>
          </p:cNvPr>
          <p:cNvSpPr>
            <a:spLocks noGrp="1"/>
          </p:cNvSpPr>
          <p:nvPr>
            <p:ph type="body" sz="quarter" idx="18" hasCustomPrompt="1"/>
          </p:nvPr>
        </p:nvSpPr>
        <p:spPr>
          <a:xfrm>
            <a:off x="551658" y="6129300"/>
            <a:ext cx="5224072" cy="123111"/>
          </a:xfrm>
        </p:spPr>
        <p:txBody>
          <a:bodyPr anchor="b" anchorCtr="0">
            <a:noAutofit/>
          </a:bodyPr>
          <a:lstStyle>
            <a:lvl1pPr>
              <a:defRPr sz="800"/>
            </a:lvl1pPr>
          </a:lstStyle>
          <a:p>
            <a:pPr lvl="0"/>
            <a:r>
              <a:rPr lang="de-DE" dirty="0"/>
              <a:t>Mastertextformat bearbeiten (Hier könnte eine Fußnote stehen)</a:t>
            </a:r>
          </a:p>
        </p:txBody>
      </p:sp>
      <p:sp>
        <p:nvSpPr>
          <p:cNvPr id="17" name="Textplatzhalter 4">
            <a:extLst>
              <a:ext uri="{FF2B5EF4-FFF2-40B4-BE49-F238E27FC236}">
                <a16:creationId xmlns:a16="http://schemas.microsoft.com/office/drawing/2014/main" id="{F92339D7-60EE-4FAB-80DD-6D7911DC6B45}"/>
              </a:ext>
            </a:extLst>
          </p:cNvPr>
          <p:cNvSpPr>
            <a:spLocks noGrp="1"/>
          </p:cNvSpPr>
          <p:nvPr>
            <p:ph type="body" sz="quarter" idx="23" hasCustomPrompt="1"/>
          </p:nvPr>
        </p:nvSpPr>
        <p:spPr>
          <a:xfrm>
            <a:off x="6421138" y="6129300"/>
            <a:ext cx="5220000" cy="123111"/>
          </a:xfrm>
        </p:spPr>
        <p:txBody>
          <a:bodyPr anchor="b" anchorCtr="0">
            <a:noAutofit/>
          </a:bodyPr>
          <a:lstStyle>
            <a:lvl1pPr>
              <a:defRPr sz="800">
                <a:solidFill>
                  <a:schemeClr val="bg1"/>
                </a:solidFill>
              </a:defRPr>
            </a:lvl1pPr>
          </a:lstStyle>
          <a:p>
            <a:pPr lvl="0"/>
            <a:r>
              <a:rPr lang="de-DE" dirty="0"/>
              <a:t>Mastertextformat bearbeiten (Hier könnte eine Fußnote stehen)</a:t>
            </a:r>
          </a:p>
        </p:txBody>
      </p:sp>
    </p:spTree>
    <p:extLst>
      <p:ext uri="{BB962C8B-B14F-4D97-AF65-F5344CB8AC3E}">
        <p14:creationId xmlns:p14="http://schemas.microsoft.com/office/powerpoint/2010/main" val="234644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1_leere Se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475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1_Zita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2928E67-5DF1-4E23-825C-38935AC09135}"/>
              </a:ext>
            </a:extLst>
          </p:cNvPr>
          <p:cNvSpPr>
            <a:spLocks noGrp="1"/>
          </p:cNvSpPr>
          <p:nvPr>
            <p:ph type="sldNum" sz="quarter" idx="10"/>
          </p:nvPr>
        </p:nvSpPr>
        <p:spPr/>
        <p:txBody>
          <a:bodyPr/>
          <a:lstStyle/>
          <a:p>
            <a:fld id="{05DF0F15-D1BC-4C7C-8FAE-BC70F7547D87}" type="slidenum">
              <a:rPr lang="de-DE" smtClean="0"/>
              <a:pPr/>
              <a:t>‹Nr.›</a:t>
            </a:fld>
            <a:endParaRPr lang="de-DE" dirty="0"/>
          </a:p>
        </p:txBody>
      </p:sp>
      <p:sp>
        <p:nvSpPr>
          <p:cNvPr id="11" name="Textplatzhalter 10">
            <a:extLst>
              <a:ext uri="{FF2B5EF4-FFF2-40B4-BE49-F238E27FC236}">
                <a16:creationId xmlns:a16="http://schemas.microsoft.com/office/drawing/2014/main" id="{DB8A305C-B506-4ECA-A5B8-3B9E3597E429}"/>
              </a:ext>
            </a:extLst>
          </p:cNvPr>
          <p:cNvSpPr>
            <a:spLocks noGrp="1"/>
          </p:cNvSpPr>
          <p:nvPr>
            <p:ph type="body" sz="quarter" idx="11"/>
          </p:nvPr>
        </p:nvSpPr>
        <p:spPr>
          <a:xfrm>
            <a:off x="1476044" y="1484312"/>
            <a:ext cx="10165094" cy="3108055"/>
          </a:xfrm>
          <a:prstGeom prst="rect">
            <a:avLst/>
          </a:prstGeom>
        </p:spPr>
        <p:txBody>
          <a:bodyPr lIns="0" tIns="0" rIns="0" bIns="0" anchor="ctr" anchorCtr="0"/>
          <a:lstStyle>
            <a:lvl1pPr>
              <a:defRPr sz="4800"/>
            </a:lvl1pPr>
            <a:lvl2pPr marL="0" indent="0">
              <a:buNone/>
              <a:defRPr/>
            </a:lvl2pPr>
          </a:lstStyle>
          <a:p>
            <a:pPr lvl="0"/>
            <a:r>
              <a:rPr lang="de-DE" dirty="0"/>
              <a:t>Mastertextformat bearbeiten</a:t>
            </a:r>
          </a:p>
        </p:txBody>
      </p:sp>
    </p:spTree>
    <p:extLst>
      <p:ext uri="{BB962C8B-B14F-4D97-AF65-F5344CB8AC3E}">
        <p14:creationId xmlns:p14="http://schemas.microsoft.com/office/powerpoint/2010/main" val="2547051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2_Zitat">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ABB276AE-A098-4616-BCDF-FA1612F44A3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dirty="0"/>
          </a:p>
        </p:txBody>
      </p:sp>
      <p:sp>
        <p:nvSpPr>
          <p:cNvPr id="3" name="Foliennummernplatzhalter 2">
            <a:extLst>
              <a:ext uri="{FF2B5EF4-FFF2-40B4-BE49-F238E27FC236}">
                <a16:creationId xmlns:a16="http://schemas.microsoft.com/office/drawing/2014/main" id="{82928E67-5DF1-4E23-825C-38935AC09135}"/>
              </a:ext>
            </a:extLst>
          </p:cNvPr>
          <p:cNvSpPr>
            <a:spLocks noGrp="1"/>
          </p:cNvSpPr>
          <p:nvPr>
            <p:ph type="sldNum" sz="quarter" idx="10"/>
          </p:nvPr>
        </p:nvSpPr>
        <p:spPr/>
        <p:txBody>
          <a:bodyPr/>
          <a:lstStyle>
            <a:lvl1pPr>
              <a:defRPr>
                <a:solidFill>
                  <a:schemeClr val="bg1"/>
                </a:solidFill>
              </a:defRPr>
            </a:lvl1pPr>
          </a:lstStyle>
          <a:p>
            <a:fld id="{05DF0F15-D1BC-4C7C-8FAE-BC70F7547D87}" type="slidenum">
              <a:rPr lang="de-DE" smtClean="0"/>
              <a:pPr/>
              <a:t>‹Nr.›</a:t>
            </a:fld>
            <a:endParaRPr lang="de-DE" dirty="0"/>
          </a:p>
        </p:txBody>
      </p:sp>
      <p:sp>
        <p:nvSpPr>
          <p:cNvPr id="11" name="Textplatzhalter 10">
            <a:extLst>
              <a:ext uri="{FF2B5EF4-FFF2-40B4-BE49-F238E27FC236}">
                <a16:creationId xmlns:a16="http://schemas.microsoft.com/office/drawing/2014/main" id="{DB8A305C-B506-4ECA-A5B8-3B9E3597E429}"/>
              </a:ext>
            </a:extLst>
          </p:cNvPr>
          <p:cNvSpPr>
            <a:spLocks noGrp="1"/>
          </p:cNvSpPr>
          <p:nvPr>
            <p:ph type="body" sz="quarter" idx="11"/>
          </p:nvPr>
        </p:nvSpPr>
        <p:spPr>
          <a:xfrm>
            <a:off x="1476044" y="1484312"/>
            <a:ext cx="10165094" cy="3108055"/>
          </a:xfrm>
          <a:prstGeom prst="rect">
            <a:avLst/>
          </a:prstGeom>
        </p:spPr>
        <p:txBody>
          <a:bodyPr lIns="0" tIns="0" rIns="0" bIns="0" anchor="ctr" anchorCtr="0"/>
          <a:lstStyle>
            <a:lvl1pPr>
              <a:defRPr sz="4800">
                <a:solidFill>
                  <a:schemeClr val="bg1"/>
                </a:solidFill>
              </a:defRPr>
            </a:lvl1pPr>
            <a:lvl2pPr marL="0" indent="0">
              <a:buNone/>
              <a:defRPr/>
            </a:lvl2pPr>
          </a:lstStyle>
          <a:p>
            <a:pPr lvl="0"/>
            <a:r>
              <a:rPr lang="de-DE" dirty="0"/>
              <a:t>Mastertextformat bearbeiten</a:t>
            </a:r>
          </a:p>
        </p:txBody>
      </p:sp>
      <p:pic>
        <p:nvPicPr>
          <p:cNvPr id="6" name="Grafik 5">
            <a:extLst>
              <a:ext uri="{FF2B5EF4-FFF2-40B4-BE49-F238E27FC236}">
                <a16:creationId xmlns:a16="http://schemas.microsoft.com/office/drawing/2014/main" id="{8EDB48D8-96FA-4BC2-899A-48475C75F4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2" y="6336000"/>
            <a:ext cx="1036866" cy="360000"/>
          </a:xfrm>
          <a:prstGeom prst="rect">
            <a:avLst/>
          </a:prstGeom>
        </p:spPr>
      </p:pic>
    </p:spTree>
    <p:extLst>
      <p:ext uri="{BB962C8B-B14F-4D97-AF65-F5344CB8AC3E}">
        <p14:creationId xmlns:p14="http://schemas.microsoft.com/office/powerpoint/2010/main" val="10713425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A90E5-5F36-45C6-90B2-4B11A24FB633}"/>
              </a:ext>
            </a:extLst>
          </p:cNvPr>
          <p:cNvSpPr>
            <a:spLocks noGrp="1"/>
          </p:cNvSpPr>
          <p:nvPr>
            <p:ph type="title"/>
          </p:nvPr>
        </p:nvSpPr>
        <p:spPr>
          <a:xfrm>
            <a:off x="550800" y="439200"/>
            <a:ext cx="11091600" cy="439200"/>
          </a:xfrm>
          <a:prstGeom prst="rect">
            <a:avLst/>
          </a:prstGeom>
        </p:spPr>
        <p:txBody>
          <a:bodyPr/>
          <a:lstStyle/>
          <a:p>
            <a:r>
              <a:rPr lang="de-DE"/>
              <a:t>Mastertitelformat bearbeiten</a:t>
            </a:r>
          </a:p>
        </p:txBody>
      </p:sp>
      <p:sp>
        <p:nvSpPr>
          <p:cNvPr id="3" name="Foliennummernplatzhalter 2">
            <a:extLst>
              <a:ext uri="{FF2B5EF4-FFF2-40B4-BE49-F238E27FC236}">
                <a16:creationId xmlns:a16="http://schemas.microsoft.com/office/drawing/2014/main" id="{0FF2BC89-2A85-4BAE-A6CD-1A72FF945800}"/>
              </a:ext>
            </a:extLst>
          </p:cNvPr>
          <p:cNvSpPr>
            <a:spLocks noGrp="1"/>
          </p:cNvSpPr>
          <p:nvPr>
            <p:ph type="sldNum" sz="quarter" idx="10"/>
          </p:nvPr>
        </p:nvSpPr>
        <p:spPr/>
        <p:txBody>
          <a:bodyPr/>
          <a:lstStyle/>
          <a:p>
            <a:fld id="{05DF0F15-D1BC-4C7C-8FAE-BC70F7547D87}" type="slidenum">
              <a:rPr lang="de-DE" smtClean="0"/>
              <a:pPr/>
              <a:t>‹Nr.›</a:t>
            </a:fld>
            <a:endParaRPr lang="de-DE" dirty="0"/>
          </a:p>
        </p:txBody>
      </p:sp>
      <p:sp>
        <p:nvSpPr>
          <p:cNvPr id="4" name="Fußzeilenplatzhalter 3">
            <a:extLst>
              <a:ext uri="{FF2B5EF4-FFF2-40B4-BE49-F238E27FC236}">
                <a16:creationId xmlns:a16="http://schemas.microsoft.com/office/drawing/2014/main" id="{0EC92A1D-0293-454C-BE2A-EDB18582F4B4}"/>
              </a:ext>
            </a:extLst>
          </p:cNvPr>
          <p:cNvSpPr>
            <a:spLocks noGrp="1"/>
          </p:cNvSpPr>
          <p:nvPr>
            <p:ph type="ftr" sz="quarter" idx="11"/>
          </p:nvPr>
        </p:nvSpPr>
        <p:spPr/>
        <p:txBody>
          <a:bodyPr/>
          <a:lstStyle>
            <a:lvl1pPr>
              <a:defRPr/>
            </a:lvl1pPr>
          </a:lstStyle>
          <a:p>
            <a:r>
              <a:rPr lang="de-DE" dirty="0"/>
              <a:t>Titel der Präsentation   |   Abteilung   |   Datum</a:t>
            </a:r>
          </a:p>
        </p:txBody>
      </p:sp>
    </p:spTree>
    <p:extLst>
      <p:ext uri="{BB962C8B-B14F-4D97-AF65-F5344CB8AC3E}">
        <p14:creationId xmlns:p14="http://schemas.microsoft.com/office/powerpoint/2010/main" val="2744624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02_ZWEIZEILIG_Untertitel_FLÄCHE">
    <p:spTree>
      <p:nvGrpSpPr>
        <p:cNvPr id="1" name=""/>
        <p:cNvGrpSpPr/>
        <p:nvPr/>
      </p:nvGrpSpPr>
      <p:grpSpPr>
        <a:xfrm>
          <a:off x="0" y="0"/>
          <a:ext cx="0" cy="0"/>
          <a:chOff x="0" y="0"/>
          <a:chExt cx="0" cy="0"/>
        </a:xfrm>
      </p:grpSpPr>
      <p:sp>
        <p:nvSpPr>
          <p:cNvPr id="16" name="Inhaltsplatzhalter 10">
            <a:extLst>
              <a:ext uri="{FF2B5EF4-FFF2-40B4-BE49-F238E27FC236}">
                <a16:creationId xmlns:a16="http://schemas.microsoft.com/office/drawing/2014/main" id="{EAF9B260-703E-4C53-8705-EA69BFE9B99F}"/>
              </a:ext>
            </a:extLst>
          </p:cNvPr>
          <p:cNvSpPr>
            <a:spLocks noGrp="1"/>
          </p:cNvSpPr>
          <p:nvPr>
            <p:ph sz="quarter" idx="19"/>
          </p:nvPr>
        </p:nvSpPr>
        <p:spPr>
          <a:xfrm>
            <a:off x="554999" y="1952835"/>
            <a:ext cx="7560000" cy="4139989"/>
          </a:xfrm>
          <a:prstGeom prst="rect">
            <a:avLst/>
          </a:prstGeom>
        </p:spPr>
        <p:txBody>
          <a:bodyPr lIns="0" tIns="0" rIns="0" bIns="0"/>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Foliennummernplatzhalter 2">
            <a:extLst>
              <a:ext uri="{FF2B5EF4-FFF2-40B4-BE49-F238E27FC236}">
                <a16:creationId xmlns:a16="http://schemas.microsoft.com/office/drawing/2014/main" id="{BC9D0AE2-6317-4FA1-9382-4529AD5670E3}"/>
              </a:ext>
            </a:extLst>
          </p:cNvPr>
          <p:cNvSpPr>
            <a:spLocks noGrp="1"/>
          </p:cNvSpPr>
          <p:nvPr>
            <p:ph type="sldNum" sz="quarter" idx="10"/>
          </p:nvPr>
        </p:nvSpPr>
        <p:spPr>
          <a:xfrm>
            <a:off x="7572899" y="6336000"/>
            <a:ext cx="540000" cy="360000"/>
          </a:xfrm>
        </p:spPr>
        <p:txBody>
          <a:bodyPr/>
          <a:lstStyle>
            <a:lvl1pPr>
              <a:defRPr>
                <a:solidFill>
                  <a:schemeClr val="tx1"/>
                </a:solidFill>
              </a:defRPr>
            </a:lvl1pPr>
          </a:lstStyle>
          <a:p>
            <a:fld id="{05DF0F15-D1BC-4C7C-8FAE-BC70F7547D87}" type="slidenum">
              <a:rPr lang="de-DE" smtClean="0"/>
              <a:pPr/>
              <a:t>‹Nr.›</a:t>
            </a:fld>
            <a:endParaRPr lang="de-DE" dirty="0"/>
          </a:p>
        </p:txBody>
      </p:sp>
      <p:sp>
        <p:nvSpPr>
          <p:cNvPr id="4" name="Fußzeilenplatzhalter 3">
            <a:extLst>
              <a:ext uri="{FF2B5EF4-FFF2-40B4-BE49-F238E27FC236}">
                <a16:creationId xmlns:a16="http://schemas.microsoft.com/office/drawing/2014/main" id="{0E72C025-FB07-4F72-AF63-9E4BFDC429A8}"/>
              </a:ext>
            </a:extLst>
          </p:cNvPr>
          <p:cNvSpPr>
            <a:spLocks noGrp="1"/>
          </p:cNvSpPr>
          <p:nvPr>
            <p:ph type="ftr" sz="quarter" idx="11"/>
          </p:nvPr>
        </p:nvSpPr>
        <p:spPr>
          <a:xfrm>
            <a:off x="2088001" y="6336000"/>
            <a:ext cx="5328000" cy="360000"/>
          </a:xfrm>
        </p:spPr>
        <p:txBody>
          <a:bodyPr/>
          <a:lstStyle>
            <a:lvl1pPr>
              <a:defRPr/>
            </a:lvl1pPr>
          </a:lstStyle>
          <a:p>
            <a:r>
              <a:rPr lang="de-DE" dirty="0"/>
              <a:t>Titel der Präsentation   |   Abteilung   |   Datum</a:t>
            </a:r>
          </a:p>
        </p:txBody>
      </p:sp>
      <p:sp>
        <p:nvSpPr>
          <p:cNvPr id="18" name="Inhaltsplatzhalter 4">
            <a:extLst>
              <a:ext uri="{FF2B5EF4-FFF2-40B4-BE49-F238E27FC236}">
                <a16:creationId xmlns:a16="http://schemas.microsoft.com/office/drawing/2014/main" id="{74610136-2EE7-45AC-9907-514EA676CDC7}"/>
              </a:ext>
            </a:extLst>
          </p:cNvPr>
          <p:cNvSpPr>
            <a:spLocks noGrp="1"/>
          </p:cNvSpPr>
          <p:nvPr>
            <p:ph sz="quarter" idx="15" hasCustomPrompt="1"/>
          </p:nvPr>
        </p:nvSpPr>
        <p:spPr>
          <a:xfrm>
            <a:off x="8591550" y="0"/>
            <a:ext cx="3600450" cy="6858000"/>
          </a:xfrm>
          <a:prstGeom prst="rect">
            <a:avLst/>
          </a:prstGeom>
          <a:pattFill prst="lgCheck">
            <a:fgClr>
              <a:schemeClr val="bg2"/>
            </a:fgClr>
            <a:bgClr>
              <a:schemeClr val="bg1"/>
            </a:bgClr>
          </a:pattFill>
        </p:spPr>
        <p:txBody>
          <a:bodyPr anchor="ctr" anchorCtr="1"/>
          <a:lstStyle>
            <a:lvl1pPr>
              <a:defRPr/>
            </a:lvl1pPr>
          </a:lstStyle>
          <a:p>
            <a:pPr lvl="0"/>
            <a:r>
              <a:rPr lang="de-DE" dirty="0"/>
              <a:t>In diesem Bereich können farbige Fläche </a:t>
            </a:r>
            <a:br>
              <a:rPr lang="de-DE" dirty="0"/>
            </a:br>
            <a:r>
              <a:rPr lang="de-DE" dirty="0"/>
              <a:t>oder auch Bilder platziert werden.</a:t>
            </a:r>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p:txBody>
      </p:sp>
      <p:sp>
        <p:nvSpPr>
          <p:cNvPr id="2" name="Titel 1">
            <a:extLst>
              <a:ext uri="{FF2B5EF4-FFF2-40B4-BE49-F238E27FC236}">
                <a16:creationId xmlns:a16="http://schemas.microsoft.com/office/drawing/2014/main" id="{2AA83DA7-3B64-4289-9C00-9C2334F6C16A}"/>
              </a:ext>
            </a:extLst>
          </p:cNvPr>
          <p:cNvSpPr>
            <a:spLocks noGrp="1"/>
          </p:cNvSpPr>
          <p:nvPr>
            <p:ph type="title" hasCustomPrompt="1"/>
          </p:nvPr>
        </p:nvSpPr>
        <p:spPr>
          <a:xfrm>
            <a:off x="550800" y="439200"/>
            <a:ext cx="7560000" cy="864000"/>
          </a:xfrm>
        </p:spPr>
        <p:txBody>
          <a:bodyPr/>
          <a:lstStyle>
            <a:lvl1pPr>
              <a:defRPr/>
            </a:lvl1pPr>
          </a:lstStyle>
          <a:p>
            <a:r>
              <a:rPr lang="de-DE" dirty="0"/>
              <a:t>Mastertitelformat bearbeiten</a:t>
            </a:r>
            <a:br>
              <a:rPr lang="de-DE" dirty="0"/>
            </a:br>
            <a:r>
              <a:rPr lang="de-DE" dirty="0"/>
              <a:t>Mastertitelformat bearbeiten</a:t>
            </a:r>
          </a:p>
        </p:txBody>
      </p:sp>
      <p:sp>
        <p:nvSpPr>
          <p:cNvPr id="15" name="Textplatzhalter 4">
            <a:extLst>
              <a:ext uri="{FF2B5EF4-FFF2-40B4-BE49-F238E27FC236}">
                <a16:creationId xmlns:a16="http://schemas.microsoft.com/office/drawing/2014/main" id="{A0ADF74E-24CB-4AEA-819A-1968E7440ACC}"/>
              </a:ext>
            </a:extLst>
          </p:cNvPr>
          <p:cNvSpPr>
            <a:spLocks noGrp="1"/>
          </p:cNvSpPr>
          <p:nvPr>
            <p:ph type="body" sz="quarter" idx="18" hasCustomPrompt="1"/>
          </p:nvPr>
        </p:nvSpPr>
        <p:spPr>
          <a:xfrm>
            <a:off x="551658" y="6129300"/>
            <a:ext cx="5224072" cy="123111"/>
          </a:xfrm>
        </p:spPr>
        <p:txBody>
          <a:bodyPr anchor="b" anchorCtr="0">
            <a:noAutofit/>
          </a:bodyPr>
          <a:lstStyle>
            <a:lvl1pPr>
              <a:defRPr sz="800"/>
            </a:lvl1pPr>
          </a:lstStyle>
          <a:p>
            <a:pPr lvl="0"/>
            <a:r>
              <a:rPr lang="de-DE" dirty="0"/>
              <a:t>Mastertextformat bearbeiten (Hier könnte eine Fußnote stehen)</a:t>
            </a:r>
          </a:p>
        </p:txBody>
      </p:sp>
      <p:sp>
        <p:nvSpPr>
          <p:cNvPr id="17" name="Textplatzhalter 8">
            <a:extLst>
              <a:ext uri="{FF2B5EF4-FFF2-40B4-BE49-F238E27FC236}">
                <a16:creationId xmlns:a16="http://schemas.microsoft.com/office/drawing/2014/main" id="{0B244BA5-E1D3-4D52-A926-8A30F8CB17DF}"/>
              </a:ext>
            </a:extLst>
          </p:cNvPr>
          <p:cNvSpPr>
            <a:spLocks noGrp="1"/>
          </p:cNvSpPr>
          <p:nvPr>
            <p:ph type="body" sz="quarter" idx="14" hasCustomPrompt="1"/>
          </p:nvPr>
        </p:nvSpPr>
        <p:spPr>
          <a:xfrm>
            <a:off x="554999" y="1483200"/>
            <a:ext cx="7560000" cy="246221"/>
          </a:xfrm>
          <a:prstGeom prst="rect">
            <a:avLst/>
          </a:prstGeom>
        </p:spPr>
        <p:txBody>
          <a:bodyPr lIns="0" tIns="0" rIns="0" bIns="0">
            <a:noAutofit/>
          </a:bodyPr>
          <a:lstStyle>
            <a:lvl1pPr>
              <a:defRPr sz="1600" b="0">
                <a:solidFill>
                  <a:schemeClr val="accent1"/>
                </a:solidFill>
              </a:defRPr>
            </a:lvl1pPr>
            <a:lvl4pPr marL="361942" indent="0">
              <a:buNone/>
              <a:defRPr/>
            </a:lvl4pPr>
          </a:lstStyle>
          <a:p>
            <a:pPr lvl="0"/>
            <a:r>
              <a:rPr lang="de-DE" dirty="0"/>
              <a:t>Hier steht ein optionaler Untertitel</a:t>
            </a:r>
          </a:p>
        </p:txBody>
      </p:sp>
    </p:spTree>
    <p:extLst>
      <p:ext uri="{BB962C8B-B14F-4D97-AF65-F5344CB8AC3E}">
        <p14:creationId xmlns:p14="http://schemas.microsoft.com/office/powerpoint/2010/main" val="2596159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2_ZWEIZEILIG_Untertitel">
    <p:spTree>
      <p:nvGrpSpPr>
        <p:cNvPr id="1" name=""/>
        <p:cNvGrpSpPr/>
        <p:nvPr/>
      </p:nvGrpSpPr>
      <p:grpSpPr>
        <a:xfrm>
          <a:off x="0" y="0"/>
          <a:ext cx="0" cy="0"/>
          <a:chOff x="0" y="0"/>
          <a:chExt cx="0" cy="0"/>
        </a:xfrm>
      </p:grpSpPr>
      <p:sp>
        <p:nvSpPr>
          <p:cNvPr id="10" name="Inhaltsplatzhalter 10">
            <a:extLst>
              <a:ext uri="{FF2B5EF4-FFF2-40B4-BE49-F238E27FC236}">
                <a16:creationId xmlns:a16="http://schemas.microsoft.com/office/drawing/2014/main" id="{EBBF327F-0215-4F72-BC0C-D8ABD1F87F19}"/>
              </a:ext>
            </a:extLst>
          </p:cNvPr>
          <p:cNvSpPr>
            <a:spLocks noGrp="1"/>
          </p:cNvSpPr>
          <p:nvPr>
            <p:ph sz="quarter" idx="19"/>
          </p:nvPr>
        </p:nvSpPr>
        <p:spPr>
          <a:xfrm>
            <a:off x="554999" y="1952835"/>
            <a:ext cx="11090275" cy="4139989"/>
          </a:xfrm>
          <a:prstGeom prst="rect">
            <a:avLst/>
          </a:prstGeom>
        </p:spPr>
        <p:txBody>
          <a:bodyPr vert="horz" lIns="0" tIns="0" rIns="0" bIns="0" rtlCol="0">
            <a:noAutofit/>
          </a:bodyPr>
          <a:lstStyle>
            <a:lvl1pPr>
              <a:defRPr lang="de-DE" dirty="0"/>
            </a:lvl1pPr>
            <a:lvl2pPr>
              <a:defRPr lang="de-DE" dirty="0"/>
            </a:lvl2pPr>
            <a:lvl3pPr>
              <a:defRPr lang="de-DE" dirty="0"/>
            </a:lvl3pPr>
            <a:lvl4pPr>
              <a:defRPr lang="de-DE" dirty="0"/>
            </a:lvl4pPr>
            <a:lvl5pPr>
              <a:defRPr lang="de-DE" dirty="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Foliennummernplatzhalter 2">
            <a:extLst>
              <a:ext uri="{FF2B5EF4-FFF2-40B4-BE49-F238E27FC236}">
                <a16:creationId xmlns:a16="http://schemas.microsoft.com/office/drawing/2014/main" id="{BC9D0AE2-6317-4FA1-9382-4529AD5670E3}"/>
              </a:ext>
            </a:extLst>
          </p:cNvPr>
          <p:cNvSpPr>
            <a:spLocks noGrp="1"/>
          </p:cNvSpPr>
          <p:nvPr>
            <p:ph type="sldNum" sz="quarter" idx="10"/>
          </p:nvPr>
        </p:nvSpPr>
        <p:spPr>
          <a:xfrm>
            <a:off x="11100616" y="6336000"/>
            <a:ext cx="540000" cy="360000"/>
          </a:xfrm>
          <a:prstGeom prst="rect">
            <a:avLst/>
          </a:prstGeom>
        </p:spPr>
        <p:txBody>
          <a:bodyPr/>
          <a:lstStyle/>
          <a:p>
            <a:fld id="{05DF0F15-D1BC-4C7C-8FAE-BC70F7547D87}" type="slidenum">
              <a:rPr lang="de-DE" smtClean="0"/>
              <a:pPr/>
              <a:t>‹Nr.›</a:t>
            </a:fld>
            <a:endParaRPr lang="de-DE" dirty="0"/>
          </a:p>
        </p:txBody>
      </p:sp>
      <p:sp>
        <p:nvSpPr>
          <p:cNvPr id="4" name="Fußzeilenplatzhalter 3">
            <a:extLst>
              <a:ext uri="{FF2B5EF4-FFF2-40B4-BE49-F238E27FC236}">
                <a16:creationId xmlns:a16="http://schemas.microsoft.com/office/drawing/2014/main" id="{0E72C025-FB07-4F72-AF63-9E4BFDC429A8}"/>
              </a:ext>
            </a:extLst>
          </p:cNvPr>
          <p:cNvSpPr>
            <a:spLocks noGrp="1"/>
          </p:cNvSpPr>
          <p:nvPr>
            <p:ph type="ftr" sz="quarter" idx="11"/>
          </p:nvPr>
        </p:nvSpPr>
        <p:spPr>
          <a:xfrm>
            <a:off x="2088000" y="6336000"/>
            <a:ext cx="8640000" cy="360000"/>
          </a:xfrm>
          <a:prstGeom prst="rect">
            <a:avLst/>
          </a:prstGeom>
        </p:spPr>
        <p:txBody>
          <a:bodyPr/>
          <a:lstStyle>
            <a:lvl1pPr>
              <a:defRPr/>
            </a:lvl1pPr>
          </a:lstStyle>
          <a:p>
            <a:r>
              <a:rPr lang="de-DE" dirty="0"/>
              <a:t>Titel der Präsentation   |   Abteilung   |   Datum</a:t>
            </a:r>
          </a:p>
        </p:txBody>
      </p:sp>
      <p:sp>
        <p:nvSpPr>
          <p:cNvPr id="2" name="Titel 1">
            <a:extLst>
              <a:ext uri="{FF2B5EF4-FFF2-40B4-BE49-F238E27FC236}">
                <a16:creationId xmlns:a16="http://schemas.microsoft.com/office/drawing/2014/main" id="{A396A31E-8963-4B47-8023-A4ABD99ADD33}"/>
              </a:ext>
            </a:extLst>
          </p:cNvPr>
          <p:cNvSpPr>
            <a:spLocks noGrp="1"/>
          </p:cNvSpPr>
          <p:nvPr>
            <p:ph type="title" hasCustomPrompt="1"/>
          </p:nvPr>
        </p:nvSpPr>
        <p:spPr/>
        <p:txBody>
          <a:bodyPr/>
          <a:lstStyle>
            <a:lvl1pPr>
              <a:defRPr/>
            </a:lvl1pPr>
          </a:lstStyle>
          <a:p>
            <a:r>
              <a:rPr lang="de-DE" dirty="0"/>
              <a:t>Mastertitelformat bearbeiten</a:t>
            </a:r>
            <a:br>
              <a:rPr lang="de-DE" dirty="0"/>
            </a:br>
            <a:r>
              <a:rPr lang="de-DE" dirty="0"/>
              <a:t>Mastertitelformat bearbeiten</a:t>
            </a:r>
          </a:p>
        </p:txBody>
      </p:sp>
      <p:sp>
        <p:nvSpPr>
          <p:cNvPr id="8" name="Textplatzhalter 4">
            <a:extLst>
              <a:ext uri="{FF2B5EF4-FFF2-40B4-BE49-F238E27FC236}">
                <a16:creationId xmlns:a16="http://schemas.microsoft.com/office/drawing/2014/main" id="{E60B6396-05F7-461F-80DE-E21C2E336C88}"/>
              </a:ext>
            </a:extLst>
          </p:cNvPr>
          <p:cNvSpPr>
            <a:spLocks noGrp="1"/>
          </p:cNvSpPr>
          <p:nvPr>
            <p:ph type="body" sz="quarter" idx="18" hasCustomPrompt="1"/>
          </p:nvPr>
        </p:nvSpPr>
        <p:spPr>
          <a:xfrm>
            <a:off x="551658" y="6129300"/>
            <a:ext cx="5224072" cy="123111"/>
          </a:xfrm>
          <a:prstGeom prst="rect">
            <a:avLst/>
          </a:prstGeom>
        </p:spPr>
        <p:txBody>
          <a:bodyPr anchor="b" anchorCtr="0">
            <a:noAutofit/>
          </a:bodyPr>
          <a:lstStyle>
            <a:lvl1pPr>
              <a:defRPr sz="800"/>
            </a:lvl1pPr>
          </a:lstStyle>
          <a:p>
            <a:pPr lvl="0"/>
            <a:r>
              <a:rPr lang="de-DE" dirty="0"/>
              <a:t>Mastertextformat bearbeiten (Hier könnte eine Fußnote stehen)</a:t>
            </a:r>
          </a:p>
        </p:txBody>
      </p:sp>
      <p:sp>
        <p:nvSpPr>
          <p:cNvPr id="12" name="Textplatzhalter 8">
            <a:extLst>
              <a:ext uri="{FF2B5EF4-FFF2-40B4-BE49-F238E27FC236}">
                <a16:creationId xmlns:a16="http://schemas.microsoft.com/office/drawing/2014/main" id="{A50FBBB8-3B5F-4A53-92C7-7B7564298E84}"/>
              </a:ext>
            </a:extLst>
          </p:cNvPr>
          <p:cNvSpPr>
            <a:spLocks noGrp="1"/>
          </p:cNvSpPr>
          <p:nvPr>
            <p:ph type="body" sz="quarter" idx="14" hasCustomPrompt="1"/>
          </p:nvPr>
        </p:nvSpPr>
        <p:spPr>
          <a:xfrm>
            <a:off x="554999" y="1483200"/>
            <a:ext cx="7560000" cy="246221"/>
          </a:xfrm>
          <a:prstGeom prst="rect">
            <a:avLst/>
          </a:prstGeom>
        </p:spPr>
        <p:txBody>
          <a:bodyPr lIns="0" tIns="0" rIns="0" bIns="0">
            <a:noAutofit/>
          </a:bodyPr>
          <a:lstStyle>
            <a:lvl1pPr>
              <a:defRPr sz="1600" b="0">
                <a:solidFill>
                  <a:schemeClr val="accent1"/>
                </a:solidFill>
              </a:defRPr>
            </a:lvl1pPr>
            <a:lvl4pPr marL="361942" indent="0">
              <a:buNone/>
              <a:defRPr/>
            </a:lvl4pPr>
          </a:lstStyle>
          <a:p>
            <a:pPr lvl="0"/>
            <a:r>
              <a:rPr lang="de-DE" dirty="0"/>
              <a:t>Hier steht ein optionaler Untertitel</a:t>
            </a:r>
          </a:p>
        </p:txBody>
      </p:sp>
    </p:spTree>
    <p:extLst>
      <p:ext uri="{BB962C8B-B14F-4D97-AF65-F5344CB8AC3E}">
        <p14:creationId xmlns:p14="http://schemas.microsoft.com/office/powerpoint/2010/main" val="3021858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2_ZWEIZEILIG_Untertitel_FLÄCHE">
    <p:spTree>
      <p:nvGrpSpPr>
        <p:cNvPr id="1" name=""/>
        <p:cNvGrpSpPr/>
        <p:nvPr/>
      </p:nvGrpSpPr>
      <p:grpSpPr>
        <a:xfrm>
          <a:off x="0" y="0"/>
          <a:ext cx="0" cy="0"/>
          <a:chOff x="0" y="0"/>
          <a:chExt cx="0" cy="0"/>
        </a:xfrm>
      </p:grpSpPr>
      <p:sp>
        <p:nvSpPr>
          <p:cNvPr id="16" name="Inhaltsplatzhalter 10">
            <a:extLst>
              <a:ext uri="{FF2B5EF4-FFF2-40B4-BE49-F238E27FC236}">
                <a16:creationId xmlns:a16="http://schemas.microsoft.com/office/drawing/2014/main" id="{EAF9B260-703E-4C53-8705-EA69BFE9B99F}"/>
              </a:ext>
            </a:extLst>
          </p:cNvPr>
          <p:cNvSpPr>
            <a:spLocks noGrp="1"/>
          </p:cNvSpPr>
          <p:nvPr>
            <p:ph sz="quarter" idx="19"/>
          </p:nvPr>
        </p:nvSpPr>
        <p:spPr>
          <a:xfrm>
            <a:off x="554999" y="1952835"/>
            <a:ext cx="7560000" cy="4139989"/>
          </a:xfrm>
          <a:prstGeom prst="rect">
            <a:avLst/>
          </a:prstGeom>
        </p:spPr>
        <p:txBody>
          <a:bodyPr lIns="0" tIns="0" rIns="0" bIns="0"/>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Foliennummernplatzhalter 2">
            <a:extLst>
              <a:ext uri="{FF2B5EF4-FFF2-40B4-BE49-F238E27FC236}">
                <a16:creationId xmlns:a16="http://schemas.microsoft.com/office/drawing/2014/main" id="{BC9D0AE2-6317-4FA1-9382-4529AD5670E3}"/>
              </a:ext>
            </a:extLst>
          </p:cNvPr>
          <p:cNvSpPr>
            <a:spLocks noGrp="1"/>
          </p:cNvSpPr>
          <p:nvPr>
            <p:ph type="sldNum" sz="quarter" idx="10"/>
          </p:nvPr>
        </p:nvSpPr>
        <p:spPr>
          <a:xfrm>
            <a:off x="7572899" y="6336000"/>
            <a:ext cx="540000" cy="360000"/>
          </a:xfrm>
        </p:spPr>
        <p:txBody>
          <a:bodyPr/>
          <a:lstStyle>
            <a:lvl1pPr>
              <a:defRPr>
                <a:solidFill>
                  <a:schemeClr val="tx1"/>
                </a:solidFill>
              </a:defRPr>
            </a:lvl1pPr>
          </a:lstStyle>
          <a:p>
            <a:fld id="{05DF0F15-D1BC-4C7C-8FAE-BC70F7547D87}" type="slidenum">
              <a:rPr lang="de-DE" smtClean="0"/>
              <a:pPr/>
              <a:t>‹Nr.›</a:t>
            </a:fld>
            <a:endParaRPr lang="de-DE" dirty="0"/>
          </a:p>
        </p:txBody>
      </p:sp>
      <p:sp>
        <p:nvSpPr>
          <p:cNvPr id="4" name="Fußzeilenplatzhalter 3">
            <a:extLst>
              <a:ext uri="{FF2B5EF4-FFF2-40B4-BE49-F238E27FC236}">
                <a16:creationId xmlns:a16="http://schemas.microsoft.com/office/drawing/2014/main" id="{0E72C025-FB07-4F72-AF63-9E4BFDC429A8}"/>
              </a:ext>
            </a:extLst>
          </p:cNvPr>
          <p:cNvSpPr>
            <a:spLocks noGrp="1"/>
          </p:cNvSpPr>
          <p:nvPr>
            <p:ph type="ftr" sz="quarter" idx="11"/>
          </p:nvPr>
        </p:nvSpPr>
        <p:spPr>
          <a:xfrm>
            <a:off x="2088001" y="6336000"/>
            <a:ext cx="5328000" cy="360000"/>
          </a:xfrm>
        </p:spPr>
        <p:txBody>
          <a:bodyPr/>
          <a:lstStyle>
            <a:lvl1pPr>
              <a:defRPr/>
            </a:lvl1pPr>
          </a:lstStyle>
          <a:p>
            <a:r>
              <a:rPr lang="de-DE" dirty="0"/>
              <a:t>Titel der Präsentation   |   Abteilung   |   Datum</a:t>
            </a:r>
          </a:p>
        </p:txBody>
      </p:sp>
      <p:sp>
        <p:nvSpPr>
          <p:cNvPr id="18" name="Inhaltsplatzhalter 4">
            <a:extLst>
              <a:ext uri="{FF2B5EF4-FFF2-40B4-BE49-F238E27FC236}">
                <a16:creationId xmlns:a16="http://schemas.microsoft.com/office/drawing/2014/main" id="{74610136-2EE7-45AC-9907-514EA676CDC7}"/>
              </a:ext>
            </a:extLst>
          </p:cNvPr>
          <p:cNvSpPr>
            <a:spLocks noGrp="1"/>
          </p:cNvSpPr>
          <p:nvPr>
            <p:ph sz="quarter" idx="15" hasCustomPrompt="1"/>
          </p:nvPr>
        </p:nvSpPr>
        <p:spPr>
          <a:xfrm>
            <a:off x="8591550" y="0"/>
            <a:ext cx="3600450" cy="6858000"/>
          </a:xfrm>
          <a:prstGeom prst="rect">
            <a:avLst/>
          </a:prstGeom>
          <a:pattFill prst="lgCheck">
            <a:fgClr>
              <a:schemeClr val="bg2"/>
            </a:fgClr>
            <a:bgClr>
              <a:schemeClr val="bg1"/>
            </a:bgClr>
          </a:pattFill>
        </p:spPr>
        <p:txBody>
          <a:bodyPr anchor="ctr" anchorCtr="1"/>
          <a:lstStyle>
            <a:lvl1pPr>
              <a:defRPr/>
            </a:lvl1pPr>
          </a:lstStyle>
          <a:p>
            <a:pPr lvl="0"/>
            <a:r>
              <a:rPr lang="de-DE" dirty="0"/>
              <a:t>In diesem Bereich können farbige Fläche </a:t>
            </a:r>
            <a:br>
              <a:rPr lang="de-DE" dirty="0"/>
            </a:br>
            <a:r>
              <a:rPr lang="de-DE" dirty="0"/>
              <a:t>oder auch Bilder platziert werden.</a:t>
            </a:r>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p:txBody>
      </p:sp>
      <p:sp>
        <p:nvSpPr>
          <p:cNvPr id="2" name="Titel 1">
            <a:extLst>
              <a:ext uri="{FF2B5EF4-FFF2-40B4-BE49-F238E27FC236}">
                <a16:creationId xmlns:a16="http://schemas.microsoft.com/office/drawing/2014/main" id="{2AA83DA7-3B64-4289-9C00-9C2334F6C16A}"/>
              </a:ext>
            </a:extLst>
          </p:cNvPr>
          <p:cNvSpPr>
            <a:spLocks noGrp="1"/>
          </p:cNvSpPr>
          <p:nvPr>
            <p:ph type="title" hasCustomPrompt="1"/>
          </p:nvPr>
        </p:nvSpPr>
        <p:spPr>
          <a:xfrm>
            <a:off x="550800" y="439200"/>
            <a:ext cx="7560000" cy="864000"/>
          </a:xfrm>
        </p:spPr>
        <p:txBody>
          <a:bodyPr/>
          <a:lstStyle>
            <a:lvl1pPr>
              <a:defRPr/>
            </a:lvl1pPr>
          </a:lstStyle>
          <a:p>
            <a:r>
              <a:rPr lang="de-DE" dirty="0"/>
              <a:t>Mastertitelformat bearbeiten</a:t>
            </a:r>
            <a:br>
              <a:rPr lang="de-DE" dirty="0"/>
            </a:br>
            <a:r>
              <a:rPr lang="de-DE" dirty="0"/>
              <a:t>Mastertitelformat bearbeiten</a:t>
            </a:r>
          </a:p>
        </p:txBody>
      </p:sp>
      <p:sp>
        <p:nvSpPr>
          <p:cNvPr id="15" name="Textplatzhalter 4">
            <a:extLst>
              <a:ext uri="{FF2B5EF4-FFF2-40B4-BE49-F238E27FC236}">
                <a16:creationId xmlns:a16="http://schemas.microsoft.com/office/drawing/2014/main" id="{A0ADF74E-24CB-4AEA-819A-1968E7440ACC}"/>
              </a:ext>
            </a:extLst>
          </p:cNvPr>
          <p:cNvSpPr>
            <a:spLocks noGrp="1"/>
          </p:cNvSpPr>
          <p:nvPr>
            <p:ph type="body" sz="quarter" idx="18" hasCustomPrompt="1"/>
          </p:nvPr>
        </p:nvSpPr>
        <p:spPr>
          <a:xfrm>
            <a:off x="551658" y="6129300"/>
            <a:ext cx="5224072" cy="123111"/>
          </a:xfrm>
          <a:prstGeom prst="rect">
            <a:avLst/>
          </a:prstGeom>
        </p:spPr>
        <p:txBody>
          <a:bodyPr anchor="b" anchorCtr="0">
            <a:noAutofit/>
          </a:bodyPr>
          <a:lstStyle>
            <a:lvl1pPr>
              <a:defRPr sz="800"/>
            </a:lvl1pPr>
          </a:lstStyle>
          <a:p>
            <a:pPr lvl="0"/>
            <a:r>
              <a:rPr lang="de-DE" dirty="0"/>
              <a:t>Mastertextformat bearbeiten (Hier könnte eine Fußnote stehen)</a:t>
            </a:r>
          </a:p>
        </p:txBody>
      </p:sp>
      <p:sp>
        <p:nvSpPr>
          <p:cNvPr id="17" name="Textplatzhalter 8">
            <a:extLst>
              <a:ext uri="{FF2B5EF4-FFF2-40B4-BE49-F238E27FC236}">
                <a16:creationId xmlns:a16="http://schemas.microsoft.com/office/drawing/2014/main" id="{0B244BA5-E1D3-4D52-A926-8A30F8CB17DF}"/>
              </a:ext>
            </a:extLst>
          </p:cNvPr>
          <p:cNvSpPr>
            <a:spLocks noGrp="1"/>
          </p:cNvSpPr>
          <p:nvPr>
            <p:ph type="body" sz="quarter" idx="14" hasCustomPrompt="1"/>
          </p:nvPr>
        </p:nvSpPr>
        <p:spPr>
          <a:xfrm>
            <a:off x="554999" y="1483200"/>
            <a:ext cx="7560000" cy="246221"/>
          </a:xfrm>
          <a:prstGeom prst="rect">
            <a:avLst/>
          </a:prstGeom>
        </p:spPr>
        <p:txBody>
          <a:bodyPr lIns="0" tIns="0" rIns="0" bIns="0">
            <a:noAutofit/>
          </a:bodyPr>
          <a:lstStyle>
            <a:lvl1pPr>
              <a:defRPr sz="1600" b="0">
                <a:solidFill>
                  <a:schemeClr val="accent1"/>
                </a:solidFill>
              </a:defRPr>
            </a:lvl1pPr>
            <a:lvl4pPr marL="361942" indent="0">
              <a:buNone/>
              <a:defRPr/>
            </a:lvl4pPr>
          </a:lstStyle>
          <a:p>
            <a:pPr lvl="0"/>
            <a:r>
              <a:rPr lang="de-DE" dirty="0"/>
              <a:t>Hier steht ein optionaler Untertitel</a:t>
            </a:r>
          </a:p>
        </p:txBody>
      </p:sp>
    </p:spTree>
    <p:extLst>
      <p:ext uri="{BB962C8B-B14F-4D97-AF65-F5344CB8AC3E}">
        <p14:creationId xmlns:p14="http://schemas.microsoft.com/office/powerpoint/2010/main" val="112152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Agenda">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4778265C-1C82-40A6-91CC-A48E2829FBA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Textplatzhalter 13">
            <a:extLst>
              <a:ext uri="{FF2B5EF4-FFF2-40B4-BE49-F238E27FC236}">
                <a16:creationId xmlns:a16="http://schemas.microsoft.com/office/drawing/2014/main" id="{EC88E9A0-7152-4E1F-B884-30E5F393F101}"/>
              </a:ext>
            </a:extLst>
          </p:cNvPr>
          <p:cNvSpPr>
            <a:spLocks noGrp="1"/>
          </p:cNvSpPr>
          <p:nvPr>
            <p:ph type="body" sz="quarter" idx="12" hasCustomPrompt="1"/>
          </p:nvPr>
        </p:nvSpPr>
        <p:spPr>
          <a:xfrm>
            <a:off x="1584001" y="0"/>
            <a:ext cx="2099732" cy="6858000"/>
          </a:xfrm>
          <a:prstGeom prst="rect">
            <a:avLst/>
          </a:prstGeom>
        </p:spPr>
        <p:txBody>
          <a:bodyPr lIns="0" tIns="0" rIns="0" bIns="0" anchor="ctr" anchorCtr="0"/>
          <a:lstStyle>
            <a:lvl1pPr>
              <a:lnSpc>
                <a:spcPct val="100000"/>
              </a:lnSpc>
              <a:defRPr sz="4800">
                <a:solidFill>
                  <a:schemeClr val="bg1"/>
                </a:solidFill>
              </a:defRPr>
            </a:lvl1pPr>
          </a:lstStyle>
          <a:p>
            <a:pPr lvl="0"/>
            <a:r>
              <a:rPr lang="de-DE" dirty="0"/>
              <a:t>Agenda</a:t>
            </a:r>
          </a:p>
        </p:txBody>
      </p:sp>
      <p:sp>
        <p:nvSpPr>
          <p:cNvPr id="19" name="Foliennummernplatzhalter 18">
            <a:extLst>
              <a:ext uri="{FF2B5EF4-FFF2-40B4-BE49-F238E27FC236}">
                <a16:creationId xmlns:a16="http://schemas.microsoft.com/office/drawing/2014/main" id="{CC3E1A9A-1F27-4EB2-A650-E2BF17EF2BEC}"/>
              </a:ext>
            </a:extLst>
          </p:cNvPr>
          <p:cNvSpPr>
            <a:spLocks noGrp="1"/>
          </p:cNvSpPr>
          <p:nvPr>
            <p:ph type="sldNum" sz="quarter" idx="16"/>
          </p:nvPr>
        </p:nvSpPr>
        <p:spPr/>
        <p:txBody>
          <a:bodyPr/>
          <a:lstStyle>
            <a:lvl1pPr>
              <a:defRPr>
                <a:solidFill>
                  <a:schemeClr val="bg1"/>
                </a:solidFill>
              </a:defRPr>
            </a:lvl1pPr>
          </a:lstStyle>
          <a:p>
            <a:fld id="{05DF0F15-D1BC-4C7C-8FAE-BC70F7547D87}" type="slidenum">
              <a:rPr lang="de-DE" smtClean="0"/>
              <a:pPr/>
              <a:t>‹Nr.›</a:t>
            </a:fld>
            <a:endParaRPr lang="de-DE" dirty="0"/>
          </a:p>
        </p:txBody>
      </p:sp>
      <p:cxnSp>
        <p:nvCxnSpPr>
          <p:cNvPr id="10" name="Gerade Verbindung 19">
            <a:extLst>
              <a:ext uri="{FF2B5EF4-FFF2-40B4-BE49-F238E27FC236}">
                <a16:creationId xmlns:a16="http://schemas.microsoft.com/office/drawing/2014/main" id="{D68C0360-F5FE-4F59-A7A3-0A84D95834E8}"/>
              </a:ext>
            </a:extLst>
          </p:cNvPr>
          <p:cNvCxnSpPr>
            <a:cxnSpLocks/>
          </p:cNvCxnSpPr>
          <p:nvPr userDrawn="1"/>
        </p:nvCxnSpPr>
        <p:spPr>
          <a:xfrm>
            <a:off x="550863" y="3501008"/>
            <a:ext cx="600000" cy="0"/>
          </a:xfrm>
          <a:prstGeom prst="line">
            <a:avLst/>
          </a:prstGeom>
          <a:ln w="25400" cmpd="sng">
            <a:solidFill>
              <a:schemeClr val="accent3"/>
            </a:solidFill>
            <a:prstDash val="solid"/>
            <a:miter lim="800000"/>
            <a:headEnd type="none"/>
            <a:tailEnd type="triangle"/>
          </a:ln>
        </p:spPr>
        <p:style>
          <a:lnRef idx="1">
            <a:schemeClr val="accent1"/>
          </a:lnRef>
          <a:fillRef idx="0">
            <a:schemeClr val="accent1"/>
          </a:fillRef>
          <a:effectRef idx="0">
            <a:schemeClr val="accent1"/>
          </a:effectRef>
          <a:fontRef idx="minor">
            <a:schemeClr val="tx1"/>
          </a:fontRef>
        </p:style>
      </p:cxnSp>
      <p:sp>
        <p:nvSpPr>
          <p:cNvPr id="11" name="Textplatzhalter 21">
            <a:extLst>
              <a:ext uri="{FF2B5EF4-FFF2-40B4-BE49-F238E27FC236}">
                <a16:creationId xmlns:a16="http://schemas.microsoft.com/office/drawing/2014/main" id="{522678ED-EB7F-44C2-B296-5BA428BEC904}"/>
              </a:ext>
            </a:extLst>
          </p:cNvPr>
          <p:cNvSpPr>
            <a:spLocks noGrp="1"/>
          </p:cNvSpPr>
          <p:nvPr>
            <p:ph type="body" sz="quarter" idx="14" hasCustomPrompt="1"/>
          </p:nvPr>
        </p:nvSpPr>
        <p:spPr>
          <a:xfrm>
            <a:off x="4860000" y="0"/>
            <a:ext cx="6781138" cy="6858000"/>
          </a:xfrm>
          <a:prstGeom prst="rect">
            <a:avLst/>
          </a:prstGeom>
          <a:solidFill>
            <a:schemeClr val="accent1"/>
          </a:solidFill>
        </p:spPr>
        <p:txBody>
          <a:bodyPr lIns="0" tIns="0" rIns="0" bIns="0" anchor="ctr" anchorCtr="0"/>
          <a:lstStyle>
            <a:lvl1pPr marL="0" indent="0" defTabSz="0">
              <a:lnSpc>
                <a:spcPts val="2400"/>
              </a:lnSpc>
              <a:spcBef>
                <a:spcPts val="0"/>
              </a:spcBef>
              <a:spcAft>
                <a:spcPts val="0"/>
              </a:spcAft>
              <a:buFontTx/>
              <a:buNone/>
              <a:tabLst>
                <a:tab pos="543600" algn="l"/>
              </a:tabLst>
              <a:defRPr sz="2400">
                <a:solidFill>
                  <a:schemeClr val="bg1"/>
                </a:solidFill>
                <a:latin typeface="Calibri" panose="020F0502020204030204" pitchFamily="34" charset="0"/>
              </a:defRPr>
            </a:lvl1pPr>
            <a:lvl2pPr marL="0" indent="0" defTabSz="0">
              <a:lnSpc>
                <a:spcPct val="150000"/>
              </a:lnSpc>
              <a:spcBef>
                <a:spcPts val="0"/>
              </a:spcBef>
              <a:buFontTx/>
              <a:buNone/>
              <a:tabLst>
                <a:tab pos="543600" algn="l"/>
              </a:tabLst>
              <a:defRPr sz="2000" baseline="0">
                <a:solidFill>
                  <a:schemeClr val="bg1">
                    <a:lumMod val="65000"/>
                  </a:schemeClr>
                </a:solidFill>
              </a:defRPr>
            </a:lvl2pPr>
            <a:lvl3pPr marL="0" indent="0" defTabSz="542925">
              <a:lnSpc>
                <a:spcPts val="2667"/>
              </a:lnSpc>
              <a:spcBef>
                <a:spcPts val="1600"/>
              </a:spcBef>
              <a:spcAft>
                <a:spcPts val="600"/>
              </a:spcAft>
              <a:buFontTx/>
              <a:buNone/>
              <a:defRPr sz="2400">
                <a:solidFill>
                  <a:schemeClr val="tx1"/>
                </a:solidFill>
                <a:latin typeface="Calibri" panose="020F0502020204030204" pitchFamily="34" charset="0"/>
              </a:defRPr>
            </a:lvl3pPr>
            <a:lvl4pPr marL="544513" indent="0">
              <a:buFontTx/>
              <a:buNone/>
              <a:defRPr sz="1600">
                <a:solidFill>
                  <a:schemeClr val="tx1"/>
                </a:solidFill>
              </a:defRPr>
            </a:lvl4pPr>
            <a:lvl5pPr marL="820738" indent="0">
              <a:buFontTx/>
              <a:buNone/>
              <a:defRPr/>
            </a:lvl5pPr>
          </a:lstStyle>
          <a:p>
            <a:pPr lvl="0"/>
            <a:r>
              <a:rPr lang="de-DE" dirty="0"/>
              <a:t>Hier steht ein Agendapunkt</a:t>
            </a:r>
          </a:p>
          <a:p>
            <a:pPr lvl="0"/>
            <a:endParaRPr lang="de-DE" dirty="0"/>
          </a:p>
          <a:p>
            <a:pPr lvl="0"/>
            <a:r>
              <a:rPr lang="de-DE" dirty="0"/>
              <a:t>Hier steht ein Agendapunkt</a:t>
            </a:r>
          </a:p>
          <a:p>
            <a:pPr lvl="0"/>
            <a:endParaRPr lang="de-DE" dirty="0"/>
          </a:p>
          <a:p>
            <a:pPr lvl="0"/>
            <a:r>
              <a:rPr lang="de-DE" dirty="0"/>
              <a:t>Hier steht ein Agendapunkt</a:t>
            </a:r>
          </a:p>
          <a:p>
            <a:pPr lvl="0"/>
            <a:endParaRPr lang="de-DE" dirty="0"/>
          </a:p>
          <a:p>
            <a:pPr lvl="0"/>
            <a:r>
              <a:rPr lang="de-DE" dirty="0"/>
              <a:t>Hier steht ein Agendapunkt</a:t>
            </a:r>
          </a:p>
        </p:txBody>
      </p:sp>
      <p:sp>
        <p:nvSpPr>
          <p:cNvPr id="12" name="Textplatzhalter 21">
            <a:extLst>
              <a:ext uri="{FF2B5EF4-FFF2-40B4-BE49-F238E27FC236}">
                <a16:creationId xmlns:a16="http://schemas.microsoft.com/office/drawing/2014/main" id="{9E4CA95A-A8FE-4951-BC84-2797DBF79B91}"/>
              </a:ext>
            </a:extLst>
          </p:cNvPr>
          <p:cNvSpPr>
            <a:spLocks noGrp="1"/>
          </p:cNvSpPr>
          <p:nvPr>
            <p:ph type="body" sz="quarter" idx="17" hasCustomPrompt="1"/>
          </p:nvPr>
        </p:nvSpPr>
        <p:spPr>
          <a:xfrm>
            <a:off x="4320000" y="0"/>
            <a:ext cx="466961" cy="6858000"/>
          </a:xfrm>
          <a:prstGeom prst="rect">
            <a:avLst/>
          </a:prstGeom>
        </p:spPr>
        <p:txBody>
          <a:bodyPr lIns="0" tIns="0" rIns="0" bIns="0" anchor="ctr" anchorCtr="0"/>
          <a:lstStyle>
            <a:lvl1pPr marL="0" indent="0" defTabSz="0">
              <a:lnSpc>
                <a:spcPts val="2400"/>
              </a:lnSpc>
              <a:spcBef>
                <a:spcPts val="0"/>
              </a:spcBef>
              <a:spcAft>
                <a:spcPts val="0"/>
              </a:spcAft>
              <a:buFontTx/>
              <a:buNone/>
              <a:tabLst>
                <a:tab pos="543600" algn="l"/>
              </a:tabLst>
              <a:defRPr sz="2400" b="1">
                <a:solidFill>
                  <a:srgbClr val="FDC600"/>
                </a:solidFill>
                <a:latin typeface="Calibri" panose="020F0502020204030204" pitchFamily="34" charset="0"/>
              </a:defRPr>
            </a:lvl1pPr>
            <a:lvl2pPr marL="0" indent="0" defTabSz="0">
              <a:lnSpc>
                <a:spcPct val="150000"/>
              </a:lnSpc>
              <a:spcBef>
                <a:spcPts val="0"/>
              </a:spcBef>
              <a:buFontTx/>
              <a:buNone/>
              <a:tabLst>
                <a:tab pos="543600" algn="l"/>
              </a:tabLst>
              <a:defRPr sz="2000" baseline="0">
                <a:solidFill>
                  <a:schemeClr val="bg1">
                    <a:lumMod val="65000"/>
                  </a:schemeClr>
                </a:solidFill>
              </a:defRPr>
            </a:lvl2pPr>
            <a:lvl3pPr marL="0" indent="0" defTabSz="542925">
              <a:lnSpc>
                <a:spcPts val="2667"/>
              </a:lnSpc>
              <a:spcBef>
                <a:spcPts val="1600"/>
              </a:spcBef>
              <a:spcAft>
                <a:spcPts val="600"/>
              </a:spcAft>
              <a:buFontTx/>
              <a:buNone/>
              <a:defRPr sz="2400">
                <a:solidFill>
                  <a:schemeClr val="tx1"/>
                </a:solidFill>
                <a:latin typeface="Calibri" panose="020F0502020204030204" pitchFamily="34" charset="0"/>
              </a:defRPr>
            </a:lvl3pPr>
            <a:lvl4pPr marL="544513" indent="0">
              <a:buFontTx/>
              <a:buNone/>
              <a:defRPr sz="1600">
                <a:solidFill>
                  <a:schemeClr val="tx1"/>
                </a:solidFill>
              </a:defRPr>
            </a:lvl4pPr>
            <a:lvl5pPr marL="820738" indent="0">
              <a:buFontTx/>
              <a:buNone/>
              <a:defRPr/>
            </a:lvl5pPr>
          </a:lstStyle>
          <a:p>
            <a:pPr lvl="0"/>
            <a:r>
              <a:rPr lang="de-DE" dirty="0"/>
              <a:t>01</a:t>
            </a:r>
          </a:p>
          <a:p>
            <a:pPr lvl="0"/>
            <a:endParaRPr lang="de-DE" dirty="0"/>
          </a:p>
          <a:p>
            <a:pPr lvl="0"/>
            <a:r>
              <a:rPr lang="de-DE" dirty="0"/>
              <a:t>02</a:t>
            </a:r>
          </a:p>
          <a:p>
            <a:pPr lvl="0"/>
            <a:endParaRPr lang="de-DE" dirty="0"/>
          </a:p>
          <a:p>
            <a:pPr lvl="0"/>
            <a:r>
              <a:rPr lang="de-DE" dirty="0"/>
              <a:t>03</a:t>
            </a:r>
          </a:p>
          <a:p>
            <a:pPr lvl="0"/>
            <a:endParaRPr lang="de-DE" dirty="0"/>
          </a:p>
          <a:p>
            <a:pPr lvl="0"/>
            <a:r>
              <a:rPr lang="de-DE" dirty="0"/>
              <a:t>04</a:t>
            </a:r>
          </a:p>
        </p:txBody>
      </p:sp>
      <p:pic>
        <p:nvPicPr>
          <p:cNvPr id="9" name="Grafik 8">
            <a:extLst>
              <a:ext uri="{FF2B5EF4-FFF2-40B4-BE49-F238E27FC236}">
                <a16:creationId xmlns:a16="http://schemas.microsoft.com/office/drawing/2014/main" id="{667BF485-EC08-4462-9351-A6F02F7BA7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2" y="6336000"/>
            <a:ext cx="1036866" cy="360000"/>
          </a:xfrm>
          <a:prstGeom prst="rect">
            <a:avLst/>
          </a:prstGeom>
        </p:spPr>
      </p:pic>
    </p:spTree>
    <p:extLst>
      <p:ext uri="{BB962C8B-B14F-4D97-AF65-F5344CB8AC3E}">
        <p14:creationId xmlns:p14="http://schemas.microsoft.com/office/powerpoint/2010/main" val="11814983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2_ZWEIZEILIG_Untertitel_GRAU">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31482A9C-5627-4CF0-B693-ED09BDA29AEC}"/>
              </a:ext>
            </a:extLst>
          </p:cNvPr>
          <p:cNvSpPr/>
          <p:nvPr userDrawn="1"/>
        </p:nvSpPr>
        <p:spPr>
          <a:xfrm>
            <a:off x="8593200" y="0"/>
            <a:ext cx="35983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16" name="Inhaltsplatzhalter 10">
            <a:extLst>
              <a:ext uri="{FF2B5EF4-FFF2-40B4-BE49-F238E27FC236}">
                <a16:creationId xmlns:a16="http://schemas.microsoft.com/office/drawing/2014/main" id="{EAF9B260-703E-4C53-8705-EA69BFE9B99F}"/>
              </a:ext>
            </a:extLst>
          </p:cNvPr>
          <p:cNvSpPr>
            <a:spLocks noGrp="1"/>
          </p:cNvSpPr>
          <p:nvPr>
            <p:ph sz="quarter" idx="19"/>
          </p:nvPr>
        </p:nvSpPr>
        <p:spPr>
          <a:xfrm>
            <a:off x="554999" y="1952835"/>
            <a:ext cx="7560000" cy="4139989"/>
          </a:xfrm>
          <a:prstGeom prst="rect">
            <a:avLst/>
          </a:prstGeom>
        </p:spPr>
        <p:txBody>
          <a:bodyPr lIns="0" tIns="0" rIns="0" bIns="0"/>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Foliennummernplatzhalter 2">
            <a:extLst>
              <a:ext uri="{FF2B5EF4-FFF2-40B4-BE49-F238E27FC236}">
                <a16:creationId xmlns:a16="http://schemas.microsoft.com/office/drawing/2014/main" id="{BC9D0AE2-6317-4FA1-9382-4529AD5670E3}"/>
              </a:ext>
            </a:extLst>
          </p:cNvPr>
          <p:cNvSpPr>
            <a:spLocks noGrp="1"/>
          </p:cNvSpPr>
          <p:nvPr>
            <p:ph type="sldNum" sz="quarter" idx="10"/>
          </p:nvPr>
        </p:nvSpPr>
        <p:spPr>
          <a:xfrm>
            <a:off x="7572899" y="6336000"/>
            <a:ext cx="540000" cy="360000"/>
          </a:xfrm>
        </p:spPr>
        <p:txBody>
          <a:bodyPr/>
          <a:lstStyle>
            <a:lvl1pPr>
              <a:defRPr>
                <a:solidFill>
                  <a:schemeClr val="tx1"/>
                </a:solidFill>
              </a:defRPr>
            </a:lvl1pPr>
          </a:lstStyle>
          <a:p>
            <a:fld id="{05DF0F15-D1BC-4C7C-8FAE-BC70F7547D87}" type="slidenum">
              <a:rPr lang="de-DE" smtClean="0"/>
              <a:pPr/>
              <a:t>‹Nr.›</a:t>
            </a:fld>
            <a:endParaRPr lang="de-DE" dirty="0"/>
          </a:p>
        </p:txBody>
      </p:sp>
      <p:sp>
        <p:nvSpPr>
          <p:cNvPr id="4" name="Fußzeilenplatzhalter 3">
            <a:extLst>
              <a:ext uri="{FF2B5EF4-FFF2-40B4-BE49-F238E27FC236}">
                <a16:creationId xmlns:a16="http://schemas.microsoft.com/office/drawing/2014/main" id="{0E72C025-FB07-4F72-AF63-9E4BFDC429A8}"/>
              </a:ext>
            </a:extLst>
          </p:cNvPr>
          <p:cNvSpPr>
            <a:spLocks noGrp="1"/>
          </p:cNvSpPr>
          <p:nvPr>
            <p:ph type="ftr" sz="quarter" idx="11"/>
          </p:nvPr>
        </p:nvSpPr>
        <p:spPr>
          <a:xfrm>
            <a:off x="2088001" y="6336000"/>
            <a:ext cx="5328000" cy="360000"/>
          </a:xfrm>
        </p:spPr>
        <p:txBody>
          <a:bodyPr/>
          <a:lstStyle>
            <a:lvl1pPr>
              <a:defRPr/>
            </a:lvl1pPr>
          </a:lstStyle>
          <a:p>
            <a:r>
              <a:rPr lang="de-DE" dirty="0"/>
              <a:t>Titel der Präsentation   |   Abteilung   |   Datum</a:t>
            </a:r>
          </a:p>
        </p:txBody>
      </p:sp>
      <p:sp>
        <p:nvSpPr>
          <p:cNvPr id="20" name="Textplatzhalter 8">
            <a:extLst>
              <a:ext uri="{FF2B5EF4-FFF2-40B4-BE49-F238E27FC236}">
                <a16:creationId xmlns:a16="http://schemas.microsoft.com/office/drawing/2014/main" id="{B0607DF6-2231-4AE1-ABB4-EDC6AB8D48AE}"/>
              </a:ext>
            </a:extLst>
          </p:cNvPr>
          <p:cNvSpPr>
            <a:spLocks noGrp="1"/>
          </p:cNvSpPr>
          <p:nvPr>
            <p:ph type="body" sz="quarter" idx="14" hasCustomPrompt="1"/>
          </p:nvPr>
        </p:nvSpPr>
        <p:spPr>
          <a:xfrm>
            <a:off x="554999" y="1483200"/>
            <a:ext cx="7560000" cy="246221"/>
          </a:xfrm>
          <a:prstGeom prst="rect">
            <a:avLst/>
          </a:prstGeom>
        </p:spPr>
        <p:txBody>
          <a:bodyPr lIns="0" tIns="0" rIns="0" bIns="0">
            <a:noAutofit/>
          </a:bodyPr>
          <a:lstStyle>
            <a:lvl1pPr>
              <a:defRPr sz="1600" b="0">
                <a:solidFill>
                  <a:schemeClr val="accent1"/>
                </a:solidFill>
              </a:defRPr>
            </a:lvl1pPr>
            <a:lvl4pPr marL="361942" indent="0">
              <a:buNone/>
              <a:defRPr/>
            </a:lvl4pPr>
          </a:lstStyle>
          <a:p>
            <a:pPr lvl="0"/>
            <a:r>
              <a:rPr lang="de-DE" dirty="0"/>
              <a:t>Hier steht ein optionaler Untertitel</a:t>
            </a:r>
          </a:p>
        </p:txBody>
      </p:sp>
      <p:sp>
        <p:nvSpPr>
          <p:cNvPr id="24" name="Inhaltsplatzhalter 10">
            <a:extLst>
              <a:ext uri="{FF2B5EF4-FFF2-40B4-BE49-F238E27FC236}">
                <a16:creationId xmlns:a16="http://schemas.microsoft.com/office/drawing/2014/main" id="{0A7E69AC-938B-4905-8BA9-F83B6B97B7B8}"/>
              </a:ext>
            </a:extLst>
          </p:cNvPr>
          <p:cNvSpPr>
            <a:spLocks noGrp="1"/>
          </p:cNvSpPr>
          <p:nvPr>
            <p:ph sz="quarter" idx="20"/>
          </p:nvPr>
        </p:nvSpPr>
        <p:spPr>
          <a:xfrm>
            <a:off x="8773200" y="1952834"/>
            <a:ext cx="2867938" cy="4139991"/>
          </a:xfrm>
          <a:prstGeom prst="rect">
            <a:avLst/>
          </a:prstGeom>
        </p:spPr>
        <p:txBody>
          <a:bodyPr lIns="0" tIns="0" rIns="0" b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a:extLst>
              <a:ext uri="{FF2B5EF4-FFF2-40B4-BE49-F238E27FC236}">
                <a16:creationId xmlns:a16="http://schemas.microsoft.com/office/drawing/2014/main" id="{8F6CCBD9-D6B2-40AC-89B4-EF67BD56443C}"/>
              </a:ext>
            </a:extLst>
          </p:cNvPr>
          <p:cNvSpPr>
            <a:spLocks noGrp="1"/>
          </p:cNvSpPr>
          <p:nvPr>
            <p:ph type="title" hasCustomPrompt="1"/>
          </p:nvPr>
        </p:nvSpPr>
        <p:spPr>
          <a:xfrm>
            <a:off x="550800" y="439200"/>
            <a:ext cx="7560000" cy="864000"/>
          </a:xfrm>
        </p:spPr>
        <p:txBody>
          <a:bodyPr/>
          <a:lstStyle>
            <a:lvl1pPr>
              <a:defRPr/>
            </a:lvl1pPr>
          </a:lstStyle>
          <a:p>
            <a:r>
              <a:rPr lang="de-DE" dirty="0"/>
              <a:t>Mastertitelformat bearbeiten</a:t>
            </a:r>
            <a:br>
              <a:rPr lang="de-DE" dirty="0"/>
            </a:br>
            <a:r>
              <a:rPr lang="de-DE" dirty="0"/>
              <a:t>Mastertitelformat bearbeiten</a:t>
            </a:r>
          </a:p>
        </p:txBody>
      </p:sp>
      <p:sp>
        <p:nvSpPr>
          <p:cNvPr id="17" name="Textplatzhalter 4">
            <a:extLst>
              <a:ext uri="{FF2B5EF4-FFF2-40B4-BE49-F238E27FC236}">
                <a16:creationId xmlns:a16="http://schemas.microsoft.com/office/drawing/2014/main" id="{0382E289-93A1-434D-BC05-DBD8A48AF5A1}"/>
              </a:ext>
            </a:extLst>
          </p:cNvPr>
          <p:cNvSpPr>
            <a:spLocks noGrp="1"/>
          </p:cNvSpPr>
          <p:nvPr>
            <p:ph type="body" sz="quarter" idx="18" hasCustomPrompt="1"/>
          </p:nvPr>
        </p:nvSpPr>
        <p:spPr>
          <a:xfrm>
            <a:off x="551658" y="6129300"/>
            <a:ext cx="5224072" cy="123111"/>
          </a:xfrm>
          <a:prstGeom prst="rect">
            <a:avLst/>
          </a:prstGeom>
        </p:spPr>
        <p:txBody>
          <a:bodyPr anchor="b" anchorCtr="0">
            <a:noAutofit/>
          </a:bodyPr>
          <a:lstStyle>
            <a:lvl1pPr>
              <a:defRPr sz="800"/>
            </a:lvl1pPr>
          </a:lstStyle>
          <a:p>
            <a:pPr lvl="0"/>
            <a:r>
              <a:rPr lang="de-DE" dirty="0"/>
              <a:t>Mastertextformat bearbeiten (Hier könnte eine Fußnote stehen)</a:t>
            </a:r>
          </a:p>
        </p:txBody>
      </p:sp>
    </p:spTree>
    <p:extLst>
      <p:ext uri="{BB962C8B-B14F-4D97-AF65-F5344CB8AC3E}">
        <p14:creationId xmlns:p14="http://schemas.microsoft.com/office/powerpoint/2010/main" val="23182516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2_ZWEIZEILIG_Untertitel_ROT">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E2D3CE68-AEC0-4C25-8539-56C09A123346}"/>
              </a:ext>
            </a:extLst>
          </p:cNvPr>
          <p:cNvSpPr/>
          <p:nvPr userDrawn="1"/>
        </p:nvSpPr>
        <p:spPr>
          <a:xfrm>
            <a:off x="8593200" y="0"/>
            <a:ext cx="359835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16" name="Inhaltsplatzhalter 10">
            <a:extLst>
              <a:ext uri="{FF2B5EF4-FFF2-40B4-BE49-F238E27FC236}">
                <a16:creationId xmlns:a16="http://schemas.microsoft.com/office/drawing/2014/main" id="{EAF9B260-703E-4C53-8705-EA69BFE9B99F}"/>
              </a:ext>
            </a:extLst>
          </p:cNvPr>
          <p:cNvSpPr>
            <a:spLocks noGrp="1"/>
          </p:cNvSpPr>
          <p:nvPr>
            <p:ph sz="quarter" idx="19"/>
          </p:nvPr>
        </p:nvSpPr>
        <p:spPr>
          <a:xfrm>
            <a:off x="554999" y="1952835"/>
            <a:ext cx="7560000" cy="4139989"/>
          </a:xfrm>
          <a:prstGeom prst="rect">
            <a:avLst/>
          </a:prstGeom>
        </p:spPr>
        <p:txBody>
          <a:bodyPr lIns="0" tIns="0" rIns="0" bIns="0"/>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Foliennummernplatzhalter 2">
            <a:extLst>
              <a:ext uri="{FF2B5EF4-FFF2-40B4-BE49-F238E27FC236}">
                <a16:creationId xmlns:a16="http://schemas.microsoft.com/office/drawing/2014/main" id="{BC9D0AE2-6317-4FA1-9382-4529AD5670E3}"/>
              </a:ext>
            </a:extLst>
          </p:cNvPr>
          <p:cNvSpPr>
            <a:spLocks noGrp="1"/>
          </p:cNvSpPr>
          <p:nvPr>
            <p:ph type="sldNum" sz="quarter" idx="10"/>
          </p:nvPr>
        </p:nvSpPr>
        <p:spPr>
          <a:xfrm>
            <a:off x="7572899" y="6336000"/>
            <a:ext cx="540000" cy="360000"/>
          </a:xfrm>
        </p:spPr>
        <p:txBody>
          <a:bodyPr/>
          <a:lstStyle>
            <a:lvl1pPr>
              <a:defRPr>
                <a:solidFill>
                  <a:schemeClr val="tx1"/>
                </a:solidFill>
              </a:defRPr>
            </a:lvl1pPr>
          </a:lstStyle>
          <a:p>
            <a:fld id="{05DF0F15-D1BC-4C7C-8FAE-BC70F7547D87}" type="slidenum">
              <a:rPr lang="de-DE" smtClean="0"/>
              <a:pPr/>
              <a:t>‹Nr.›</a:t>
            </a:fld>
            <a:endParaRPr lang="de-DE" dirty="0"/>
          </a:p>
        </p:txBody>
      </p:sp>
      <p:sp>
        <p:nvSpPr>
          <p:cNvPr id="4" name="Fußzeilenplatzhalter 3">
            <a:extLst>
              <a:ext uri="{FF2B5EF4-FFF2-40B4-BE49-F238E27FC236}">
                <a16:creationId xmlns:a16="http://schemas.microsoft.com/office/drawing/2014/main" id="{0E72C025-FB07-4F72-AF63-9E4BFDC429A8}"/>
              </a:ext>
            </a:extLst>
          </p:cNvPr>
          <p:cNvSpPr>
            <a:spLocks noGrp="1"/>
          </p:cNvSpPr>
          <p:nvPr>
            <p:ph type="ftr" sz="quarter" idx="11"/>
          </p:nvPr>
        </p:nvSpPr>
        <p:spPr>
          <a:xfrm>
            <a:off x="2088001" y="6336000"/>
            <a:ext cx="5328000" cy="360000"/>
          </a:xfrm>
        </p:spPr>
        <p:txBody>
          <a:bodyPr/>
          <a:lstStyle>
            <a:lvl1pPr>
              <a:defRPr/>
            </a:lvl1pPr>
          </a:lstStyle>
          <a:p>
            <a:r>
              <a:rPr lang="de-DE" dirty="0"/>
              <a:t>Titel der Präsentation   |   Abteilung   |   Datum</a:t>
            </a:r>
          </a:p>
        </p:txBody>
      </p:sp>
      <p:sp>
        <p:nvSpPr>
          <p:cNvPr id="20" name="Textplatzhalter 8">
            <a:extLst>
              <a:ext uri="{FF2B5EF4-FFF2-40B4-BE49-F238E27FC236}">
                <a16:creationId xmlns:a16="http://schemas.microsoft.com/office/drawing/2014/main" id="{B0607DF6-2231-4AE1-ABB4-EDC6AB8D48AE}"/>
              </a:ext>
            </a:extLst>
          </p:cNvPr>
          <p:cNvSpPr>
            <a:spLocks noGrp="1"/>
          </p:cNvSpPr>
          <p:nvPr>
            <p:ph type="body" sz="quarter" idx="14" hasCustomPrompt="1"/>
          </p:nvPr>
        </p:nvSpPr>
        <p:spPr>
          <a:xfrm>
            <a:off x="554999" y="1483200"/>
            <a:ext cx="7560000" cy="246221"/>
          </a:xfrm>
          <a:prstGeom prst="rect">
            <a:avLst/>
          </a:prstGeom>
        </p:spPr>
        <p:txBody>
          <a:bodyPr lIns="0" tIns="0" rIns="0" bIns="0">
            <a:noAutofit/>
          </a:bodyPr>
          <a:lstStyle>
            <a:lvl1pPr>
              <a:defRPr sz="1600" b="0">
                <a:solidFill>
                  <a:schemeClr val="accent1"/>
                </a:solidFill>
              </a:defRPr>
            </a:lvl1pPr>
            <a:lvl4pPr marL="361942" indent="0">
              <a:buNone/>
              <a:defRPr/>
            </a:lvl4pPr>
          </a:lstStyle>
          <a:p>
            <a:pPr lvl="0"/>
            <a:r>
              <a:rPr lang="de-DE" dirty="0"/>
              <a:t>Hier steht ein optionaler Untertitel</a:t>
            </a:r>
          </a:p>
        </p:txBody>
      </p:sp>
      <p:sp>
        <p:nvSpPr>
          <p:cNvPr id="18" name="Inhaltsplatzhalter 10">
            <a:extLst>
              <a:ext uri="{FF2B5EF4-FFF2-40B4-BE49-F238E27FC236}">
                <a16:creationId xmlns:a16="http://schemas.microsoft.com/office/drawing/2014/main" id="{15B7EE86-588C-4060-9337-F19E0A528E20}"/>
              </a:ext>
            </a:extLst>
          </p:cNvPr>
          <p:cNvSpPr>
            <a:spLocks noGrp="1"/>
          </p:cNvSpPr>
          <p:nvPr>
            <p:ph sz="quarter" idx="20"/>
          </p:nvPr>
        </p:nvSpPr>
        <p:spPr>
          <a:xfrm>
            <a:off x="8773200" y="1952834"/>
            <a:ext cx="2867938" cy="4139991"/>
          </a:xfrm>
          <a:prstGeom prst="rect">
            <a:avLst/>
          </a:prstGeom>
        </p:spPr>
        <p:txBody>
          <a:bodyPr lIns="0" tIns="0" rIns="0" b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a:extLst>
              <a:ext uri="{FF2B5EF4-FFF2-40B4-BE49-F238E27FC236}">
                <a16:creationId xmlns:a16="http://schemas.microsoft.com/office/drawing/2014/main" id="{BAAC1D25-CA7C-4B46-8865-546C2435682E}"/>
              </a:ext>
            </a:extLst>
          </p:cNvPr>
          <p:cNvSpPr>
            <a:spLocks noGrp="1"/>
          </p:cNvSpPr>
          <p:nvPr>
            <p:ph type="title" hasCustomPrompt="1"/>
          </p:nvPr>
        </p:nvSpPr>
        <p:spPr>
          <a:xfrm>
            <a:off x="550800" y="439200"/>
            <a:ext cx="7560000" cy="864000"/>
          </a:xfrm>
        </p:spPr>
        <p:txBody>
          <a:bodyPr/>
          <a:lstStyle>
            <a:lvl1pPr>
              <a:defRPr/>
            </a:lvl1pPr>
          </a:lstStyle>
          <a:p>
            <a:r>
              <a:rPr lang="de-DE" dirty="0"/>
              <a:t>Mastertitelformat bearbeiten</a:t>
            </a:r>
            <a:br>
              <a:rPr lang="de-DE" dirty="0"/>
            </a:br>
            <a:r>
              <a:rPr lang="de-DE" dirty="0"/>
              <a:t>Mastertitelformat bearbeiten</a:t>
            </a:r>
          </a:p>
        </p:txBody>
      </p:sp>
      <p:sp>
        <p:nvSpPr>
          <p:cNvPr id="22" name="Textplatzhalter 4">
            <a:extLst>
              <a:ext uri="{FF2B5EF4-FFF2-40B4-BE49-F238E27FC236}">
                <a16:creationId xmlns:a16="http://schemas.microsoft.com/office/drawing/2014/main" id="{94C35FCD-70D7-4F26-8240-54A4B5BD2806}"/>
              </a:ext>
            </a:extLst>
          </p:cNvPr>
          <p:cNvSpPr>
            <a:spLocks noGrp="1"/>
          </p:cNvSpPr>
          <p:nvPr>
            <p:ph type="body" sz="quarter" idx="18" hasCustomPrompt="1"/>
          </p:nvPr>
        </p:nvSpPr>
        <p:spPr>
          <a:xfrm>
            <a:off x="551658" y="6129300"/>
            <a:ext cx="5224072" cy="123111"/>
          </a:xfrm>
          <a:prstGeom prst="rect">
            <a:avLst/>
          </a:prstGeom>
        </p:spPr>
        <p:txBody>
          <a:bodyPr anchor="b" anchorCtr="0">
            <a:noAutofit/>
          </a:bodyPr>
          <a:lstStyle>
            <a:lvl1pPr>
              <a:defRPr sz="800"/>
            </a:lvl1pPr>
          </a:lstStyle>
          <a:p>
            <a:pPr lvl="0"/>
            <a:r>
              <a:rPr lang="de-DE" dirty="0"/>
              <a:t>Mastertextformat bearbeiten (Hier könnte eine Fußnote stehen)</a:t>
            </a:r>
          </a:p>
        </p:txBody>
      </p:sp>
    </p:spTree>
    <p:extLst>
      <p:ext uri="{BB962C8B-B14F-4D97-AF65-F5344CB8AC3E}">
        <p14:creationId xmlns:p14="http://schemas.microsoft.com/office/powerpoint/2010/main" val="3428399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2_ZWEIZEILIG_Untertitel_FLÄCHE_1/2">
    <p:spTree>
      <p:nvGrpSpPr>
        <p:cNvPr id="1" name=""/>
        <p:cNvGrpSpPr/>
        <p:nvPr/>
      </p:nvGrpSpPr>
      <p:grpSpPr>
        <a:xfrm>
          <a:off x="0" y="0"/>
          <a:ext cx="0" cy="0"/>
          <a:chOff x="0" y="0"/>
          <a:chExt cx="0" cy="0"/>
        </a:xfrm>
      </p:grpSpPr>
      <p:sp>
        <p:nvSpPr>
          <p:cNvPr id="20" name="Inhaltsplatzhalter 4">
            <a:extLst>
              <a:ext uri="{FF2B5EF4-FFF2-40B4-BE49-F238E27FC236}">
                <a16:creationId xmlns:a16="http://schemas.microsoft.com/office/drawing/2014/main" id="{139E78D9-5DB3-4086-8999-E42A92BEB98D}"/>
              </a:ext>
            </a:extLst>
          </p:cNvPr>
          <p:cNvSpPr>
            <a:spLocks noGrp="1"/>
          </p:cNvSpPr>
          <p:nvPr>
            <p:ph sz="quarter" idx="15" hasCustomPrompt="1"/>
          </p:nvPr>
        </p:nvSpPr>
        <p:spPr>
          <a:xfrm>
            <a:off x="6084000" y="0"/>
            <a:ext cx="6120000" cy="6858000"/>
          </a:xfrm>
          <a:prstGeom prst="rect">
            <a:avLst/>
          </a:prstGeom>
          <a:pattFill prst="lgCheck">
            <a:fgClr>
              <a:schemeClr val="bg2"/>
            </a:fgClr>
            <a:bgClr>
              <a:schemeClr val="bg1"/>
            </a:bgClr>
          </a:pattFill>
        </p:spPr>
        <p:txBody>
          <a:bodyPr anchor="ctr" anchorCtr="1"/>
          <a:lstStyle>
            <a:lvl1pPr>
              <a:defRPr/>
            </a:lvl1pPr>
          </a:lstStyle>
          <a:p>
            <a:pPr lvl="0"/>
            <a:r>
              <a:rPr lang="de-DE" dirty="0"/>
              <a:t>In diesem Bereich können farbige Fläche </a:t>
            </a:r>
            <a:br>
              <a:rPr lang="de-DE" dirty="0"/>
            </a:br>
            <a:r>
              <a:rPr lang="de-DE" dirty="0"/>
              <a:t>oder auch Bilder platziert werden.</a:t>
            </a:r>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p:txBody>
      </p:sp>
      <p:sp>
        <p:nvSpPr>
          <p:cNvPr id="14" name="Inhaltsplatzhalter 10">
            <a:extLst>
              <a:ext uri="{FF2B5EF4-FFF2-40B4-BE49-F238E27FC236}">
                <a16:creationId xmlns:a16="http://schemas.microsoft.com/office/drawing/2014/main" id="{88464618-7842-4B88-BD38-792CFC43A53E}"/>
              </a:ext>
            </a:extLst>
          </p:cNvPr>
          <p:cNvSpPr>
            <a:spLocks noGrp="1"/>
          </p:cNvSpPr>
          <p:nvPr>
            <p:ph sz="quarter" idx="19"/>
          </p:nvPr>
        </p:nvSpPr>
        <p:spPr>
          <a:xfrm>
            <a:off x="554999" y="1952835"/>
            <a:ext cx="5220000" cy="4139989"/>
          </a:xfrm>
          <a:prstGeom prst="rect">
            <a:avLst/>
          </a:prstGeom>
        </p:spPr>
        <p:txBody>
          <a:bodyPr lIns="0" tIns="0" rIns="0" bIns="0">
            <a:noAutofit/>
          </a:bodyPr>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ußzeilenplatzhalter 3">
            <a:extLst>
              <a:ext uri="{FF2B5EF4-FFF2-40B4-BE49-F238E27FC236}">
                <a16:creationId xmlns:a16="http://schemas.microsoft.com/office/drawing/2014/main" id="{0E72C025-FB07-4F72-AF63-9E4BFDC429A8}"/>
              </a:ext>
            </a:extLst>
          </p:cNvPr>
          <p:cNvSpPr>
            <a:spLocks noGrp="1"/>
          </p:cNvSpPr>
          <p:nvPr>
            <p:ph type="ftr" sz="quarter" idx="11"/>
          </p:nvPr>
        </p:nvSpPr>
        <p:spPr>
          <a:xfrm>
            <a:off x="2088001" y="6336000"/>
            <a:ext cx="3686935" cy="360000"/>
          </a:xfrm>
        </p:spPr>
        <p:txBody>
          <a:bodyPr/>
          <a:lstStyle>
            <a:lvl1pPr>
              <a:defRPr/>
            </a:lvl1pPr>
          </a:lstStyle>
          <a:p>
            <a:r>
              <a:rPr lang="de-DE" dirty="0"/>
              <a:t>Titel der Präsentation   |   Abteilung   |   Datum</a:t>
            </a:r>
          </a:p>
        </p:txBody>
      </p:sp>
      <p:sp>
        <p:nvSpPr>
          <p:cNvPr id="21" name="Foliennummernplatzhalter 2">
            <a:extLst>
              <a:ext uri="{FF2B5EF4-FFF2-40B4-BE49-F238E27FC236}">
                <a16:creationId xmlns:a16="http://schemas.microsoft.com/office/drawing/2014/main" id="{FE9430A6-A468-4C39-AA06-1B0FF2C8DCE7}"/>
              </a:ext>
            </a:extLst>
          </p:cNvPr>
          <p:cNvSpPr>
            <a:spLocks noGrp="1"/>
          </p:cNvSpPr>
          <p:nvPr>
            <p:ph type="sldNum" sz="quarter" idx="10"/>
          </p:nvPr>
        </p:nvSpPr>
        <p:spPr>
          <a:xfrm>
            <a:off x="11101138" y="6336000"/>
            <a:ext cx="540000" cy="360000"/>
          </a:xfrm>
        </p:spPr>
        <p:txBody>
          <a:bodyPr/>
          <a:lstStyle>
            <a:lvl1pPr>
              <a:defRPr>
                <a:solidFill>
                  <a:schemeClr val="tx1"/>
                </a:solidFill>
              </a:defRPr>
            </a:lvl1pPr>
          </a:lstStyle>
          <a:p>
            <a:fld id="{05DF0F15-D1BC-4C7C-8FAE-BC70F7547D87}" type="slidenum">
              <a:rPr lang="de-DE" smtClean="0"/>
              <a:pPr/>
              <a:t>‹Nr.›</a:t>
            </a:fld>
            <a:endParaRPr lang="de-DE" dirty="0"/>
          </a:p>
        </p:txBody>
      </p:sp>
      <p:sp>
        <p:nvSpPr>
          <p:cNvPr id="17" name="Inhaltsplatzhalter 10">
            <a:extLst>
              <a:ext uri="{FF2B5EF4-FFF2-40B4-BE49-F238E27FC236}">
                <a16:creationId xmlns:a16="http://schemas.microsoft.com/office/drawing/2014/main" id="{F22BABF2-7320-4D1F-82A0-F6DBEA829ECF}"/>
              </a:ext>
            </a:extLst>
          </p:cNvPr>
          <p:cNvSpPr>
            <a:spLocks noGrp="1"/>
          </p:cNvSpPr>
          <p:nvPr>
            <p:ph sz="quarter" idx="23"/>
          </p:nvPr>
        </p:nvSpPr>
        <p:spPr>
          <a:xfrm>
            <a:off x="6421601" y="1952835"/>
            <a:ext cx="5219537" cy="4139989"/>
          </a:xfrm>
          <a:prstGeom prst="rect">
            <a:avLst/>
          </a:prstGeom>
        </p:spPr>
        <p:txBody>
          <a:bodyPr lIns="0" tIns="0" rIns="0" bIns="0">
            <a:noAutofit/>
          </a:bodyPr>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Textplatzhalter 8">
            <a:extLst>
              <a:ext uri="{FF2B5EF4-FFF2-40B4-BE49-F238E27FC236}">
                <a16:creationId xmlns:a16="http://schemas.microsoft.com/office/drawing/2014/main" id="{597CAA17-DEBC-4784-B0F2-FE8B0E61CD49}"/>
              </a:ext>
            </a:extLst>
          </p:cNvPr>
          <p:cNvSpPr>
            <a:spLocks noGrp="1"/>
          </p:cNvSpPr>
          <p:nvPr>
            <p:ph type="body" sz="quarter" idx="14" hasCustomPrompt="1"/>
          </p:nvPr>
        </p:nvSpPr>
        <p:spPr>
          <a:xfrm>
            <a:off x="554999" y="1483200"/>
            <a:ext cx="5220000" cy="246221"/>
          </a:xfrm>
          <a:prstGeom prst="rect">
            <a:avLst/>
          </a:prstGeom>
        </p:spPr>
        <p:txBody>
          <a:bodyPr lIns="0" tIns="0" rIns="0" bIns="0">
            <a:noAutofit/>
          </a:bodyPr>
          <a:lstStyle>
            <a:lvl1pPr>
              <a:defRPr sz="1600" b="0">
                <a:solidFill>
                  <a:schemeClr val="accent1"/>
                </a:solidFill>
              </a:defRPr>
            </a:lvl1pPr>
            <a:lvl4pPr marL="361942" indent="0">
              <a:buNone/>
              <a:defRPr/>
            </a:lvl4pPr>
          </a:lstStyle>
          <a:p>
            <a:pPr lvl="0"/>
            <a:r>
              <a:rPr lang="de-DE" dirty="0"/>
              <a:t>Hier steht ein optionaler Untertitel</a:t>
            </a:r>
          </a:p>
        </p:txBody>
      </p:sp>
      <p:sp>
        <p:nvSpPr>
          <p:cNvPr id="18" name="Textplatzhalter 3">
            <a:extLst>
              <a:ext uri="{FF2B5EF4-FFF2-40B4-BE49-F238E27FC236}">
                <a16:creationId xmlns:a16="http://schemas.microsoft.com/office/drawing/2014/main" id="{2C3596BA-2CE3-47C0-900D-0FF9704E1727}"/>
              </a:ext>
            </a:extLst>
          </p:cNvPr>
          <p:cNvSpPr>
            <a:spLocks noGrp="1"/>
          </p:cNvSpPr>
          <p:nvPr>
            <p:ph type="body" sz="quarter" idx="24" hasCustomPrompt="1"/>
          </p:nvPr>
        </p:nvSpPr>
        <p:spPr>
          <a:xfrm>
            <a:off x="6421138" y="437856"/>
            <a:ext cx="5220000" cy="864000"/>
          </a:xfrm>
          <a:prstGeom prst="rect">
            <a:avLst/>
          </a:prstGeom>
        </p:spPr>
        <p:txBody>
          <a:bodyPr lIns="0" tIns="0" rIns="0" bIns="0" anchor="t" anchorCtr="0">
            <a:noAutofit/>
          </a:bodyPr>
          <a:lstStyle>
            <a:lvl1pPr marL="0" marR="0" indent="0" algn="l" defTabSz="914400" rtl="0" eaLnBrk="1" fontAlgn="base" latinLnBrk="0" hangingPunct="1">
              <a:lnSpc>
                <a:spcPts val="3400"/>
              </a:lnSpc>
              <a:spcBef>
                <a:spcPts val="0"/>
              </a:spcBef>
              <a:spcAft>
                <a:spcPct val="0"/>
              </a:spcAft>
              <a:buClrTx/>
              <a:buSzTx/>
              <a:buFont typeface="+mj-lt"/>
              <a:buNone/>
              <a:tabLst/>
              <a:defRPr sz="2800"/>
            </a:lvl1pPr>
            <a:lvl2pPr marL="0" indent="0">
              <a:buNone/>
              <a:defRPr/>
            </a:lvl2pPr>
          </a:lstStyle>
          <a:p>
            <a:pPr marL="0" marR="0" lvl="0" indent="0" algn="l" defTabSz="914400" rtl="0" eaLnBrk="1" fontAlgn="base" latinLnBrk="0" hangingPunct="1">
              <a:lnSpc>
                <a:spcPts val="3400"/>
              </a:lnSpc>
              <a:spcBef>
                <a:spcPts val="0"/>
              </a:spcBef>
              <a:spcAft>
                <a:spcPct val="0"/>
              </a:spcAft>
              <a:buClrTx/>
              <a:buSzTx/>
              <a:buFont typeface="+mj-lt"/>
              <a:buNone/>
              <a:tabLst/>
              <a:defRPr/>
            </a:pPr>
            <a:r>
              <a:rPr lang="de-DE" dirty="0"/>
              <a:t>Mastertextformat bearbeiten</a:t>
            </a:r>
            <a:br>
              <a:rPr lang="de-DE" dirty="0"/>
            </a:br>
            <a:r>
              <a:rPr lang="de-DE" dirty="0"/>
              <a:t>Mastertextformat bearbeiten</a:t>
            </a:r>
          </a:p>
        </p:txBody>
      </p:sp>
      <p:sp>
        <p:nvSpPr>
          <p:cNvPr id="19" name="Textplatzhalter 8">
            <a:extLst>
              <a:ext uri="{FF2B5EF4-FFF2-40B4-BE49-F238E27FC236}">
                <a16:creationId xmlns:a16="http://schemas.microsoft.com/office/drawing/2014/main" id="{33032B97-463E-43ED-A433-123D982A9FA8}"/>
              </a:ext>
            </a:extLst>
          </p:cNvPr>
          <p:cNvSpPr>
            <a:spLocks noGrp="1"/>
          </p:cNvSpPr>
          <p:nvPr>
            <p:ph type="body" sz="quarter" idx="25" hasCustomPrompt="1"/>
          </p:nvPr>
        </p:nvSpPr>
        <p:spPr>
          <a:xfrm>
            <a:off x="6421138" y="1483200"/>
            <a:ext cx="5220000" cy="246221"/>
          </a:xfrm>
          <a:prstGeom prst="rect">
            <a:avLst/>
          </a:prstGeom>
        </p:spPr>
        <p:txBody>
          <a:bodyPr lIns="0" tIns="0" rIns="0" bIns="0">
            <a:noAutofit/>
          </a:bodyPr>
          <a:lstStyle>
            <a:lvl1pPr>
              <a:defRPr sz="1600" b="0">
                <a:solidFill>
                  <a:schemeClr val="tx1"/>
                </a:solidFill>
              </a:defRPr>
            </a:lvl1pPr>
            <a:lvl4pPr marL="361942" indent="0">
              <a:buNone/>
              <a:defRPr/>
            </a:lvl4pPr>
          </a:lstStyle>
          <a:p>
            <a:pPr lvl="0"/>
            <a:r>
              <a:rPr lang="de-DE" dirty="0"/>
              <a:t>Hier steht ein optionaler Untertitel</a:t>
            </a:r>
          </a:p>
        </p:txBody>
      </p:sp>
      <p:sp>
        <p:nvSpPr>
          <p:cNvPr id="2" name="Titel 1">
            <a:extLst>
              <a:ext uri="{FF2B5EF4-FFF2-40B4-BE49-F238E27FC236}">
                <a16:creationId xmlns:a16="http://schemas.microsoft.com/office/drawing/2014/main" id="{D57A5262-A50E-4AE2-9CFE-35F993782A4F}"/>
              </a:ext>
            </a:extLst>
          </p:cNvPr>
          <p:cNvSpPr>
            <a:spLocks noGrp="1"/>
          </p:cNvSpPr>
          <p:nvPr>
            <p:ph type="title" hasCustomPrompt="1"/>
          </p:nvPr>
        </p:nvSpPr>
        <p:spPr>
          <a:xfrm>
            <a:off x="550800" y="439200"/>
            <a:ext cx="5220000" cy="864000"/>
          </a:xfrm>
        </p:spPr>
        <p:txBody>
          <a:bodyPr>
            <a:noAutofit/>
          </a:bodyPr>
          <a:lstStyle>
            <a:lvl1pPr>
              <a:defRPr/>
            </a:lvl1pPr>
          </a:lstStyle>
          <a:p>
            <a:r>
              <a:rPr lang="de-DE" dirty="0"/>
              <a:t>Mastertitelformat bearbeiten</a:t>
            </a:r>
            <a:br>
              <a:rPr lang="de-DE" dirty="0"/>
            </a:br>
            <a:r>
              <a:rPr lang="de-DE" dirty="0"/>
              <a:t>Mastertitelformat bearbeiten</a:t>
            </a:r>
          </a:p>
        </p:txBody>
      </p:sp>
      <p:sp>
        <p:nvSpPr>
          <p:cNvPr id="25" name="Textplatzhalter 4">
            <a:extLst>
              <a:ext uri="{FF2B5EF4-FFF2-40B4-BE49-F238E27FC236}">
                <a16:creationId xmlns:a16="http://schemas.microsoft.com/office/drawing/2014/main" id="{D609F4DA-2CA9-4625-A70E-C7C49015AD27}"/>
              </a:ext>
            </a:extLst>
          </p:cNvPr>
          <p:cNvSpPr>
            <a:spLocks noGrp="1"/>
          </p:cNvSpPr>
          <p:nvPr>
            <p:ph type="body" sz="quarter" idx="26" hasCustomPrompt="1"/>
          </p:nvPr>
        </p:nvSpPr>
        <p:spPr>
          <a:xfrm>
            <a:off x="6421138" y="6129300"/>
            <a:ext cx="5220000" cy="123111"/>
          </a:xfrm>
          <a:prstGeom prst="rect">
            <a:avLst/>
          </a:prstGeom>
        </p:spPr>
        <p:txBody>
          <a:bodyPr anchor="b" anchorCtr="0">
            <a:noAutofit/>
          </a:bodyPr>
          <a:lstStyle>
            <a:lvl1pPr>
              <a:defRPr sz="800">
                <a:solidFill>
                  <a:schemeClr val="tx1"/>
                </a:solidFill>
              </a:defRPr>
            </a:lvl1pPr>
          </a:lstStyle>
          <a:p>
            <a:pPr lvl="0"/>
            <a:r>
              <a:rPr lang="de-DE" dirty="0"/>
              <a:t>Mastertextformat bearbeiten (Hier könnte eine Fußnote stehen)</a:t>
            </a:r>
          </a:p>
        </p:txBody>
      </p:sp>
      <p:sp>
        <p:nvSpPr>
          <p:cNvPr id="26" name="Textplatzhalter 4">
            <a:extLst>
              <a:ext uri="{FF2B5EF4-FFF2-40B4-BE49-F238E27FC236}">
                <a16:creationId xmlns:a16="http://schemas.microsoft.com/office/drawing/2014/main" id="{BBB303D1-78D9-459C-BAAC-CE4143920A69}"/>
              </a:ext>
            </a:extLst>
          </p:cNvPr>
          <p:cNvSpPr>
            <a:spLocks noGrp="1"/>
          </p:cNvSpPr>
          <p:nvPr>
            <p:ph type="body" sz="quarter" idx="18" hasCustomPrompt="1"/>
          </p:nvPr>
        </p:nvSpPr>
        <p:spPr>
          <a:xfrm>
            <a:off x="551658" y="6129300"/>
            <a:ext cx="5224072" cy="123111"/>
          </a:xfrm>
          <a:prstGeom prst="rect">
            <a:avLst/>
          </a:prstGeom>
        </p:spPr>
        <p:txBody>
          <a:bodyPr anchor="b" anchorCtr="0">
            <a:noAutofit/>
          </a:bodyPr>
          <a:lstStyle>
            <a:lvl1pPr>
              <a:defRPr sz="800"/>
            </a:lvl1pPr>
          </a:lstStyle>
          <a:p>
            <a:pPr lvl="0"/>
            <a:r>
              <a:rPr lang="de-DE" dirty="0"/>
              <a:t>Mastertextformat bearbeiten (Hier könnte eine Fußnote stehen)</a:t>
            </a:r>
          </a:p>
        </p:txBody>
      </p:sp>
    </p:spTree>
    <p:extLst>
      <p:ext uri="{BB962C8B-B14F-4D97-AF65-F5344CB8AC3E}">
        <p14:creationId xmlns:p14="http://schemas.microsoft.com/office/powerpoint/2010/main" val="1485410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2_ZWEIZEILIG_Untertitel_ROT_1/2">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FD9A7C2B-EED6-4CDE-B3EF-073A1FA5F484}"/>
              </a:ext>
            </a:extLst>
          </p:cNvPr>
          <p:cNvSpPr/>
          <p:nvPr userDrawn="1"/>
        </p:nvSpPr>
        <p:spPr>
          <a:xfrm>
            <a:off x="6087728" y="0"/>
            <a:ext cx="61042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14" name="Inhaltsplatzhalter 10">
            <a:extLst>
              <a:ext uri="{FF2B5EF4-FFF2-40B4-BE49-F238E27FC236}">
                <a16:creationId xmlns:a16="http://schemas.microsoft.com/office/drawing/2014/main" id="{88464618-7842-4B88-BD38-792CFC43A53E}"/>
              </a:ext>
            </a:extLst>
          </p:cNvPr>
          <p:cNvSpPr>
            <a:spLocks noGrp="1"/>
          </p:cNvSpPr>
          <p:nvPr>
            <p:ph sz="quarter" idx="19"/>
          </p:nvPr>
        </p:nvSpPr>
        <p:spPr>
          <a:xfrm>
            <a:off x="554999" y="1952835"/>
            <a:ext cx="5220000" cy="4139989"/>
          </a:xfrm>
          <a:prstGeom prst="rect">
            <a:avLst/>
          </a:prstGeom>
        </p:spPr>
        <p:txBody>
          <a:bodyPr lIns="0" tIns="0" rIns="0" bIns="0">
            <a:noAutofit/>
          </a:bodyPr>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ußzeilenplatzhalter 3">
            <a:extLst>
              <a:ext uri="{FF2B5EF4-FFF2-40B4-BE49-F238E27FC236}">
                <a16:creationId xmlns:a16="http://schemas.microsoft.com/office/drawing/2014/main" id="{0E72C025-FB07-4F72-AF63-9E4BFDC429A8}"/>
              </a:ext>
            </a:extLst>
          </p:cNvPr>
          <p:cNvSpPr>
            <a:spLocks noGrp="1"/>
          </p:cNvSpPr>
          <p:nvPr>
            <p:ph type="ftr" sz="quarter" idx="11"/>
          </p:nvPr>
        </p:nvSpPr>
        <p:spPr>
          <a:xfrm>
            <a:off x="2088001" y="6336000"/>
            <a:ext cx="3686935" cy="360000"/>
          </a:xfrm>
        </p:spPr>
        <p:txBody>
          <a:bodyPr/>
          <a:lstStyle>
            <a:lvl1pPr>
              <a:defRPr/>
            </a:lvl1pPr>
          </a:lstStyle>
          <a:p>
            <a:r>
              <a:rPr lang="de-DE" dirty="0"/>
              <a:t>Titel der Präsentation   |   Abteilung   |   Datum</a:t>
            </a:r>
          </a:p>
        </p:txBody>
      </p:sp>
      <p:sp>
        <p:nvSpPr>
          <p:cNvPr id="21" name="Foliennummernplatzhalter 2">
            <a:extLst>
              <a:ext uri="{FF2B5EF4-FFF2-40B4-BE49-F238E27FC236}">
                <a16:creationId xmlns:a16="http://schemas.microsoft.com/office/drawing/2014/main" id="{FE9430A6-A468-4C39-AA06-1B0FF2C8DCE7}"/>
              </a:ext>
            </a:extLst>
          </p:cNvPr>
          <p:cNvSpPr>
            <a:spLocks noGrp="1"/>
          </p:cNvSpPr>
          <p:nvPr>
            <p:ph type="sldNum" sz="quarter" idx="10"/>
          </p:nvPr>
        </p:nvSpPr>
        <p:spPr>
          <a:xfrm>
            <a:off x="11101138" y="6336000"/>
            <a:ext cx="540000" cy="360000"/>
          </a:xfrm>
        </p:spPr>
        <p:txBody>
          <a:bodyPr/>
          <a:lstStyle>
            <a:lvl1pPr>
              <a:defRPr>
                <a:solidFill>
                  <a:schemeClr val="bg1"/>
                </a:solidFill>
              </a:defRPr>
            </a:lvl1pPr>
          </a:lstStyle>
          <a:p>
            <a:fld id="{05DF0F15-D1BC-4C7C-8FAE-BC70F7547D87}" type="slidenum">
              <a:rPr lang="de-DE" smtClean="0"/>
              <a:pPr/>
              <a:t>‹Nr.›</a:t>
            </a:fld>
            <a:endParaRPr lang="de-DE" dirty="0"/>
          </a:p>
        </p:txBody>
      </p:sp>
      <p:sp>
        <p:nvSpPr>
          <p:cNvPr id="17" name="Inhaltsplatzhalter 10">
            <a:extLst>
              <a:ext uri="{FF2B5EF4-FFF2-40B4-BE49-F238E27FC236}">
                <a16:creationId xmlns:a16="http://schemas.microsoft.com/office/drawing/2014/main" id="{F22BABF2-7320-4D1F-82A0-F6DBEA829ECF}"/>
              </a:ext>
            </a:extLst>
          </p:cNvPr>
          <p:cNvSpPr>
            <a:spLocks noGrp="1"/>
          </p:cNvSpPr>
          <p:nvPr>
            <p:ph sz="quarter" idx="23"/>
          </p:nvPr>
        </p:nvSpPr>
        <p:spPr>
          <a:xfrm>
            <a:off x="6421601" y="1952835"/>
            <a:ext cx="5219537" cy="4139989"/>
          </a:xfrm>
          <a:prstGeom prst="rect">
            <a:avLst/>
          </a:prstGeom>
        </p:spPr>
        <p:txBody>
          <a:bodyPr lIns="0" tIns="0" rIns="0" bIns="0">
            <a:no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Textplatzhalter 8">
            <a:extLst>
              <a:ext uri="{FF2B5EF4-FFF2-40B4-BE49-F238E27FC236}">
                <a16:creationId xmlns:a16="http://schemas.microsoft.com/office/drawing/2014/main" id="{597CAA17-DEBC-4784-B0F2-FE8B0E61CD49}"/>
              </a:ext>
            </a:extLst>
          </p:cNvPr>
          <p:cNvSpPr>
            <a:spLocks noGrp="1"/>
          </p:cNvSpPr>
          <p:nvPr>
            <p:ph type="body" sz="quarter" idx="14" hasCustomPrompt="1"/>
          </p:nvPr>
        </p:nvSpPr>
        <p:spPr>
          <a:xfrm>
            <a:off x="554999" y="1483200"/>
            <a:ext cx="5220000" cy="246221"/>
          </a:xfrm>
          <a:prstGeom prst="rect">
            <a:avLst/>
          </a:prstGeom>
        </p:spPr>
        <p:txBody>
          <a:bodyPr lIns="0" tIns="0" rIns="0" bIns="0">
            <a:noAutofit/>
          </a:bodyPr>
          <a:lstStyle>
            <a:lvl1pPr>
              <a:defRPr sz="1600" b="0">
                <a:solidFill>
                  <a:schemeClr val="accent1"/>
                </a:solidFill>
              </a:defRPr>
            </a:lvl1pPr>
            <a:lvl4pPr marL="361942" indent="0">
              <a:buNone/>
              <a:defRPr/>
            </a:lvl4pPr>
          </a:lstStyle>
          <a:p>
            <a:pPr lvl="0"/>
            <a:r>
              <a:rPr lang="de-DE" dirty="0"/>
              <a:t>Hier steht ein optionaler Untertitel</a:t>
            </a:r>
          </a:p>
        </p:txBody>
      </p:sp>
      <p:sp>
        <p:nvSpPr>
          <p:cNvPr id="18" name="Textplatzhalter 3">
            <a:extLst>
              <a:ext uri="{FF2B5EF4-FFF2-40B4-BE49-F238E27FC236}">
                <a16:creationId xmlns:a16="http://schemas.microsoft.com/office/drawing/2014/main" id="{2C3596BA-2CE3-47C0-900D-0FF9704E1727}"/>
              </a:ext>
            </a:extLst>
          </p:cNvPr>
          <p:cNvSpPr>
            <a:spLocks noGrp="1"/>
          </p:cNvSpPr>
          <p:nvPr>
            <p:ph type="body" sz="quarter" idx="24" hasCustomPrompt="1"/>
          </p:nvPr>
        </p:nvSpPr>
        <p:spPr>
          <a:xfrm>
            <a:off x="6421138" y="437856"/>
            <a:ext cx="5220000" cy="864000"/>
          </a:xfrm>
          <a:prstGeom prst="rect">
            <a:avLst/>
          </a:prstGeom>
        </p:spPr>
        <p:txBody>
          <a:bodyPr lIns="0" tIns="0" rIns="0" bIns="0" anchor="t" anchorCtr="0">
            <a:noAutofit/>
          </a:bodyPr>
          <a:lstStyle>
            <a:lvl1pPr marL="0" marR="0" indent="0" algn="l" defTabSz="914400" rtl="0" eaLnBrk="1" fontAlgn="base" latinLnBrk="0" hangingPunct="1">
              <a:lnSpc>
                <a:spcPts val="3400"/>
              </a:lnSpc>
              <a:spcBef>
                <a:spcPts val="0"/>
              </a:spcBef>
              <a:spcAft>
                <a:spcPct val="0"/>
              </a:spcAft>
              <a:buClrTx/>
              <a:buSzTx/>
              <a:buFont typeface="+mj-lt"/>
              <a:buNone/>
              <a:tabLst/>
              <a:defRPr sz="2800">
                <a:solidFill>
                  <a:schemeClr val="bg1"/>
                </a:solidFill>
              </a:defRPr>
            </a:lvl1pPr>
            <a:lvl2pPr marL="0" indent="0">
              <a:buNone/>
              <a:defRPr/>
            </a:lvl2pPr>
          </a:lstStyle>
          <a:p>
            <a:pPr marL="0" marR="0" lvl="0" indent="0" algn="l" defTabSz="914400" rtl="0" eaLnBrk="1" fontAlgn="base" latinLnBrk="0" hangingPunct="1">
              <a:lnSpc>
                <a:spcPts val="3400"/>
              </a:lnSpc>
              <a:spcBef>
                <a:spcPts val="0"/>
              </a:spcBef>
              <a:spcAft>
                <a:spcPct val="0"/>
              </a:spcAft>
              <a:buClrTx/>
              <a:buSzTx/>
              <a:buFont typeface="+mj-lt"/>
              <a:buNone/>
              <a:tabLst/>
              <a:defRPr/>
            </a:pPr>
            <a:r>
              <a:rPr lang="de-DE" dirty="0"/>
              <a:t>Mastertextformat bearbeiten</a:t>
            </a:r>
            <a:br>
              <a:rPr lang="de-DE" dirty="0"/>
            </a:br>
            <a:r>
              <a:rPr lang="de-DE" dirty="0"/>
              <a:t>Mastertextformat bearbeiten</a:t>
            </a:r>
          </a:p>
        </p:txBody>
      </p:sp>
      <p:sp>
        <p:nvSpPr>
          <p:cNvPr id="19" name="Textplatzhalter 8">
            <a:extLst>
              <a:ext uri="{FF2B5EF4-FFF2-40B4-BE49-F238E27FC236}">
                <a16:creationId xmlns:a16="http://schemas.microsoft.com/office/drawing/2014/main" id="{33032B97-463E-43ED-A433-123D982A9FA8}"/>
              </a:ext>
            </a:extLst>
          </p:cNvPr>
          <p:cNvSpPr>
            <a:spLocks noGrp="1"/>
          </p:cNvSpPr>
          <p:nvPr>
            <p:ph type="body" sz="quarter" idx="25" hasCustomPrompt="1"/>
          </p:nvPr>
        </p:nvSpPr>
        <p:spPr>
          <a:xfrm>
            <a:off x="6421138" y="1483200"/>
            <a:ext cx="5220000" cy="246221"/>
          </a:xfrm>
          <a:prstGeom prst="rect">
            <a:avLst/>
          </a:prstGeom>
        </p:spPr>
        <p:txBody>
          <a:bodyPr lIns="0" tIns="0" rIns="0" bIns="0">
            <a:noAutofit/>
          </a:bodyPr>
          <a:lstStyle>
            <a:lvl1pPr>
              <a:defRPr sz="1600" b="0">
                <a:solidFill>
                  <a:schemeClr val="bg1"/>
                </a:solidFill>
              </a:defRPr>
            </a:lvl1pPr>
            <a:lvl4pPr marL="361942" indent="0">
              <a:buNone/>
              <a:defRPr/>
            </a:lvl4pPr>
          </a:lstStyle>
          <a:p>
            <a:pPr lvl="0"/>
            <a:r>
              <a:rPr lang="de-DE" dirty="0"/>
              <a:t>Hier steht ein optionaler Untertitel</a:t>
            </a:r>
          </a:p>
        </p:txBody>
      </p:sp>
      <p:sp>
        <p:nvSpPr>
          <p:cNvPr id="2" name="Titel 1">
            <a:extLst>
              <a:ext uri="{FF2B5EF4-FFF2-40B4-BE49-F238E27FC236}">
                <a16:creationId xmlns:a16="http://schemas.microsoft.com/office/drawing/2014/main" id="{496A879A-255E-4064-90BE-CCD34DBD57E5}"/>
              </a:ext>
            </a:extLst>
          </p:cNvPr>
          <p:cNvSpPr>
            <a:spLocks noGrp="1"/>
          </p:cNvSpPr>
          <p:nvPr>
            <p:ph type="title" hasCustomPrompt="1"/>
          </p:nvPr>
        </p:nvSpPr>
        <p:spPr>
          <a:xfrm>
            <a:off x="550800" y="439200"/>
            <a:ext cx="5220000" cy="864000"/>
          </a:xfrm>
        </p:spPr>
        <p:txBody>
          <a:bodyPr>
            <a:noAutofit/>
          </a:bodyPr>
          <a:lstStyle>
            <a:lvl1pPr>
              <a:defRPr/>
            </a:lvl1pPr>
          </a:lstStyle>
          <a:p>
            <a:r>
              <a:rPr lang="de-DE" dirty="0"/>
              <a:t>Mastertitelformat bearbeiten</a:t>
            </a:r>
            <a:br>
              <a:rPr lang="de-DE" dirty="0"/>
            </a:br>
            <a:r>
              <a:rPr lang="de-DE" dirty="0"/>
              <a:t>Mastertitelformat bearbeiten</a:t>
            </a:r>
          </a:p>
        </p:txBody>
      </p:sp>
      <p:sp>
        <p:nvSpPr>
          <p:cNvPr id="28" name="Textplatzhalter 4">
            <a:extLst>
              <a:ext uri="{FF2B5EF4-FFF2-40B4-BE49-F238E27FC236}">
                <a16:creationId xmlns:a16="http://schemas.microsoft.com/office/drawing/2014/main" id="{CF36B148-B40A-4F31-9D38-5DB43C369942}"/>
              </a:ext>
            </a:extLst>
          </p:cNvPr>
          <p:cNvSpPr>
            <a:spLocks noGrp="1"/>
          </p:cNvSpPr>
          <p:nvPr>
            <p:ph type="body" sz="quarter" idx="22" hasCustomPrompt="1"/>
          </p:nvPr>
        </p:nvSpPr>
        <p:spPr>
          <a:xfrm>
            <a:off x="6421138" y="6129300"/>
            <a:ext cx="5220000" cy="123111"/>
          </a:xfrm>
          <a:prstGeom prst="rect">
            <a:avLst/>
          </a:prstGeom>
        </p:spPr>
        <p:txBody>
          <a:bodyPr anchor="b" anchorCtr="0">
            <a:noAutofit/>
          </a:bodyPr>
          <a:lstStyle>
            <a:lvl1pPr>
              <a:defRPr sz="800">
                <a:solidFill>
                  <a:schemeClr val="bg1"/>
                </a:solidFill>
              </a:defRPr>
            </a:lvl1pPr>
          </a:lstStyle>
          <a:p>
            <a:pPr lvl="0"/>
            <a:r>
              <a:rPr lang="de-DE" dirty="0"/>
              <a:t>Mastertextformat bearbeiten (Hier könnte eine Fußnote stehen)</a:t>
            </a:r>
          </a:p>
        </p:txBody>
      </p:sp>
      <p:sp>
        <p:nvSpPr>
          <p:cNvPr id="29" name="Textplatzhalter 4">
            <a:extLst>
              <a:ext uri="{FF2B5EF4-FFF2-40B4-BE49-F238E27FC236}">
                <a16:creationId xmlns:a16="http://schemas.microsoft.com/office/drawing/2014/main" id="{EF417087-4A5A-4036-AA24-7B7C1D6E9447}"/>
              </a:ext>
            </a:extLst>
          </p:cNvPr>
          <p:cNvSpPr>
            <a:spLocks noGrp="1"/>
          </p:cNvSpPr>
          <p:nvPr>
            <p:ph type="body" sz="quarter" idx="18" hasCustomPrompt="1"/>
          </p:nvPr>
        </p:nvSpPr>
        <p:spPr>
          <a:xfrm>
            <a:off x="551658" y="6129300"/>
            <a:ext cx="5224072" cy="123111"/>
          </a:xfrm>
          <a:prstGeom prst="rect">
            <a:avLst/>
          </a:prstGeom>
        </p:spPr>
        <p:txBody>
          <a:bodyPr anchor="b" anchorCtr="0">
            <a:noAutofit/>
          </a:bodyPr>
          <a:lstStyle>
            <a:lvl1pPr>
              <a:defRPr sz="800"/>
            </a:lvl1pPr>
          </a:lstStyle>
          <a:p>
            <a:pPr lvl="0"/>
            <a:r>
              <a:rPr lang="de-DE" dirty="0"/>
              <a:t>Mastertextformat bearbeiten (Hier könnte eine Fußnote stehen)</a:t>
            </a:r>
          </a:p>
        </p:txBody>
      </p:sp>
    </p:spTree>
    <p:extLst>
      <p:ext uri="{BB962C8B-B14F-4D97-AF65-F5344CB8AC3E}">
        <p14:creationId xmlns:p14="http://schemas.microsoft.com/office/powerpoint/2010/main" val="30435190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2_ZWEIZEILIG_Untertitel_GRAU_1/2">
    <p:spTree>
      <p:nvGrpSpPr>
        <p:cNvPr id="1" name=""/>
        <p:cNvGrpSpPr/>
        <p:nvPr/>
      </p:nvGrpSpPr>
      <p:grpSpPr>
        <a:xfrm>
          <a:off x="0" y="0"/>
          <a:ext cx="0" cy="0"/>
          <a:chOff x="0" y="0"/>
          <a:chExt cx="0" cy="0"/>
        </a:xfrm>
      </p:grpSpPr>
      <p:sp>
        <p:nvSpPr>
          <p:cNvPr id="14" name="Inhaltsplatzhalter 10">
            <a:extLst>
              <a:ext uri="{FF2B5EF4-FFF2-40B4-BE49-F238E27FC236}">
                <a16:creationId xmlns:a16="http://schemas.microsoft.com/office/drawing/2014/main" id="{88464618-7842-4B88-BD38-792CFC43A53E}"/>
              </a:ext>
            </a:extLst>
          </p:cNvPr>
          <p:cNvSpPr>
            <a:spLocks noGrp="1"/>
          </p:cNvSpPr>
          <p:nvPr>
            <p:ph sz="quarter" idx="19"/>
          </p:nvPr>
        </p:nvSpPr>
        <p:spPr>
          <a:xfrm>
            <a:off x="554999" y="1952835"/>
            <a:ext cx="5220000" cy="4139989"/>
          </a:xfrm>
          <a:prstGeom prst="rect">
            <a:avLst/>
          </a:prstGeom>
        </p:spPr>
        <p:txBody>
          <a:bodyPr lIns="0" tIns="0" rIns="0" bIns="0">
            <a:noAutofit/>
          </a:bodyPr>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Rechteck 10">
            <a:extLst>
              <a:ext uri="{FF2B5EF4-FFF2-40B4-BE49-F238E27FC236}">
                <a16:creationId xmlns:a16="http://schemas.microsoft.com/office/drawing/2014/main" id="{20B0CAA9-C933-4B3A-9676-8586866CB8B5}"/>
              </a:ext>
            </a:extLst>
          </p:cNvPr>
          <p:cNvSpPr/>
          <p:nvPr userDrawn="1"/>
        </p:nvSpPr>
        <p:spPr>
          <a:xfrm>
            <a:off x="6084000" y="0"/>
            <a:ext cx="6120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Fußzeilenplatzhalter 3">
            <a:extLst>
              <a:ext uri="{FF2B5EF4-FFF2-40B4-BE49-F238E27FC236}">
                <a16:creationId xmlns:a16="http://schemas.microsoft.com/office/drawing/2014/main" id="{0E72C025-FB07-4F72-AF63-9E4BFDC429A8}"/>
              </a:ext>
            </a:extLst>
          </p:cNvPr>
          <p:cNvSpPr>
            <a:spLocks noGrp="1"/>
          </p:cNvSpPr>
          <p:nvPr>
            <p:ph type="ftr" sz="quarter" idx="11"/>
          </p:nvPr>
        </p:nvSpPr>
        <p:spPr>
          <a:xfrm>
            <a:off x="2088001" y="6336000"/>
            <a:ext cx="3686935" cy="360000"/>
          </a:xfrm>
        </p:spPr>
        <p:txBody>
          <a:bodyPr/>
          <a:lstStyle>
            <a:lvl1pPr>
              <a:defRPr/>
            </a:lvl1pPr>
          </a:lstStyle>
          <a:p>
            <a:r>
              <a:rPr lang="de-DE" dirty="0"/>
              <a:t>Titel der Präsentation   |   Abteilung   |   Datum</a:t>
            </a:r>
          </a:p>
        </p:txBody>
      </p:sp>
      <p:sp>
        <p:nvSpPr>
          <p:cNvPr id="21" name="Foliennummernplatzhalter 2">
            <a:extLst>
              <a:ext uri="{FF2B5EF4-FFF2-40B4-BE49-F238E27FC236}">
                <a16:creationId xmlns:a16="http://schemas.microsoft.com/office/drawing/2014/main" id="{FE9430A6-A468-4C39-AA06-1B0FF2C8DCE7}"/>
              </a:ext>
            </a:extLst>
          </p:cNvPr>
          <p:cNvSpPr>
            <a:spLocks noGrp="1"/>
          </p:cNvSpPr>
          <p:nvPr>
            <p:ph type="sldNum" sz="quarter" idx="10"/>
          </p:nvPr>
        </p:nvSpPr>
        <p:spPr>
          <a:xfrm>
            <a:off x="11101138" y="6336000"/>
            <a:ext cx="540000" cy="360000"/>
          </a:xfrm>
        </p:spPr>
        <p:txBody>
          <a:bodyPr/>
          <a:lstStyle>
            <a:lvl1pPr>
              <a:defRPr>
                <a:solidFill>
                  <a:schemeClr val="tx1"/>
                </a:solidFill>
              </a:defRPr>
            </a:lvl1pPr>
          </a:lstStyle>
          <a:p>
            <a:fld id="{05DF0F15-D1BC-4C7C-8FAE-BC70F7547D87}" type="slidenum">
              <a:rPr lang="de-DE" smtClean="0"/>
              <a:pPr/>
              <a:t>‹Nr.›</a:t>
            </a:fld>
            <a:endParaRPr lang="de-DE" dirty="0"/>
          </a:p>
        </p:txBody>
      </p:sp>
      <p:sp>
        <p:nvSpPr>
          <p:cNvPr id="17" name="Inhaltsplatzhalter 10">
            <a:extLst>
              <a:ext uri="{FF2B5EF4-FFF2-40B4-BE49-F238E27FC236}">
                <a16:creationId xmlns:a16="http://schemas.microsoft.com/office/drawing/2014/main" id="{F22BABF2-7320-4D1F-82A0-F6DBEA829ECF}"/>
              </a:ext>
            </a:extLst>
          </p:cNvPr>
          <p:cNvSpPr>
            <a:spLocks noGrp="1"/>
          </p:cNvSpPr>
          <p:nvPr>
            <p:ph sz="quarter" idx="23"/>
          </p:nvPr>
        </p:nvSpPr>
        <p:spPr>
          <a:xfrm>
            <a:off x="6421601" y="1952835"/>
            <a:ext cx="5219537" cy="4139989"/>
          </a:xfrm>
          <a:prstGeom prst="rect">
            <a:avLst/>
          </a:prstGeom>
        </p:spPr>
        <p:txBody>
          <a:bodyPr lIns="0" tIns="0" rIns="0" bIns="0">
            <a:noAutofit/>
          </a:bodyPr>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Textplatzhalter 8">
            <a:extLst>
              <a:ext uri="{FF2B5EF4-FFF2-40B4-BE49-F238E27FC236}">
                <a16:creationId xmlns:a16="http://schemas.microsoft.com/office/drawing/2014/main" id="{597CAA17-DEBC-4784-B0F2-FE8B0E61CD49}"/>
              </a:ext>
            </a:extLst>
          </p:cNvPr>
          <p:cNvSpPr>
            <a:spLocks noGrp="1"/>
          </p:cNvSpPr>
          <p:nvPr>
            <p:ph type="body" sz="quarter" idx="14" hasCustomPrompt="1"/>
          </p:nvPr>
        </p:nvSpPr>
        <p:spPr>
          <a:xfrm>
            <a:off x="554999" y="1483200"/>
            <a:ext cx="5220000" cy="246221"/>
          </a:xfrm>
          <a:prstGeom prst="rect">
            <a:avLst/>
          </a:prstGeom>
        </p:spPr>
        <p:txBody>
          <a:bodyPr lIns="0" tIns="0" rIns="0" bIns="0">
            <a:noAutofit/>
          </a:bodyPr>
          <a:lstStyle>
            <a:lvl1pPr>
              <a:defRPr sz="1600" b="0">
                <a:solidFill>
                  <a:schemeClr val="accent1"/>
                </a:solidFill>
              </a:defRPr>
            </a:lvl1pPr>
            <a:lvl4pPr marL="361942" indent="0">
              <a:buNone/>
              <a:defRPr/>
            </a:lvl4pPr>
          </a:lstStyle>
          <a:p>
            <a:pPr lvl="0"/>
            <a:r>
              <a:rPr lang="de-DE" dirty="0"/>
              <a:t>Hier steht ein optionaler Untertitel</a:t>
            </a:r>
          </a:p>
        </p:txBody>
      </p:sp>
      <p:sp>
        <p:nvSpPr>
          <p:cNvPr id="18" name="Textplatzhalter 3">
            <a:extLst>
              <a:ext uri="{FF2B5EF4-FFF2-40B4-BE49-F238E27FC236}">
                <a16:creationId xmlns:a16="http://schemas.microsoft.com/office/drawing/2014/main" id="{2C3596BA-2CE3-47C0-900D-0FF9704E1727}"/>
              </a:ext>
            </a:extLst>
          </p:cNvPr>
          <p:cNvSpPr>
            <a:spLocks noGrp="1"/>
          </p:cNvSpPr>
          <p:nvPr>
            <p:ph type="body" sz="quarter" idx="24" hasCustomPrompt="1"/>
          </p:nvPr>
        </p:nvSpPr>
        <p:spPr>
          <a:xfrm>
            <a:off x="6421138" y="437856"/>
            <a:ext cx="5220000" cy="864000"/>
          </a:xfrm>
          <a:prstGeom prst="rect">
            <a:avLst/>
          </a:prstGeom>
        </p:spPr>
        <p:txBody>
          <a:bodyPr lIns="0" tIns="0" rIns="0" bIns="0" anchor="t" anchorCtr="0">
            <a:noAutofit/>
          </a:bodyPr>
          <a:lstStyle>
            <a:lvl1pPr marL="0" marR="0" indent="0" algn="l" defTabSz="914400" rtl="0" eaLnBrk="1" fontAlgn="base" latinLnBrk="0" hangingPunct="1">
              <a:lnSpc>
                <a:spcPts val="3400"/>
              </a:lnSpc>
              <a:spcBef>
                <a:spcPts val="0"/>
              </a:spcBef>
              <a:spcAft>
                <a:spcPct val="0"/>
              </a:spcAft>
              <a:buClrTx/>
              <a:buSzTx/>
              <a:buFont typeface="+mj-lt"/>
              <a:buNone/>
              <a:tabLst/>
              <a:defRPr sz="2800"/>
            </a:lvl1pPr>
            <a:lvl2pPr marL="0" indent="0">
              <a:buNone/>
              <a:defRPr/>
            </a:lvl2pPr>
          </a:lstStyle>
          <a:p>
            <a:pPr marL="0" marR="0" lvl="0" indent="0" algn="l" defTabSz="914400" rtl="0" eaLnBrk="1" fontAlgn="base" latinLnBrk="0" hangingPunct="1">
              <a:lnSpc>
                <a:spcPts val="3400"/>
              </a:lnSpc>
              <a:spcBef>
                <a:spcPts val="0"/>
              </a:spcBef>
              <a:spcAft>
                <a:spcPct val="0"/>
              </a:spcAft>
              <a:buClrTx/>
              <a:buSzTx/>
              <a:buFont typeface="+mj-lt"/>
              <a:buNone/>
              <a:tabLst/>
              <a:defRPr/>
            </a:pPr>
            <a:r>
              <a:rPr lang="de-DE" dirty="0"/>
              <a:t>Mastertextformat bearbeiten</a:t>
            </a:r>
            <a:br>
              <a:rPr lang="de-DE" dirty="0"/>
            </a:br>
            <a:r>
              <a:rPr lang="de-DE" dirty="0"/>
              <a:t>Mastertextformat bearbeiten</a:t>
            </a:r>
          </a:p>
        </p:txBody>
      </p:sp>
      <p:sp>
        <p:nvSpPr>
          <p:cNvPr id="19" name="Textplatzhalter 8">
            <a:extLst>
              <a:ext uri="{FF2B5EF4-FFF2-40B4-BE49-F238E27FC236}">
                <a16:creationId xmlns:a16="http://schemas.microsoft.com/office/drawing/2014/main" id="{33032B97-463E-43ED-A433-123D982A9FA8}"/>
              </a:ext>
            </a:extLst>
          </p:cNvPr>
          <p:cNvSpPr>
            <a:spLocks noGrp="1"/>
          </p:cNvSpPr>
          <p:nvPr>
            <p:ph type="body" sz="quarter" idx="25" hasCustomPrompt="1"/>
          </p:nvPr>
        </p:nvSpPr>
        <p:spPr>
          <a:xfrm>
            <a:off x="6421138" y="1483200"/>
            <a:ext cx="5220000" cy="246221"/>
          </a:xfrm>
          <a:prstGeom prst="rect">
            <a:avLst/>
          </a:prstGeom>
        </p:spPr>
        <p:txBody>
          <a:bodyPr lIns="0" tIns="0" rIns="0" bIns="0">
            <a:noAutofit/>
          </a:bodyPr>
          <a:lstStyle>
            <a:lvl1pPr>
              <a:defRPr sz="1600" b="0">
                <a:solidFill>
                  <a:schemeClr val="tx1"/>
                </a:solidFill>
              </a:defRPr>
            </a:lvl1pPr>
            <a:lvl4pPr marL="361942" indent="0">
              <a:buNone/>
              <a:defRPr/>
            </a:lvl4pPr>
          </a:lstStyle>
          <a:p>
            <a:pPr lvl="0"/>
            <a:r>
              <a:rPr lang="de-DE" dirty="0"/>
              <a:t>Hier steht ein optionaler Untertitel</a:t>
            </a:r>
          </a:p>
        </p:txBody>
      </p:sp>
      <p:sp>
        <p:nvSpPr>
          <p:cNvPr id="2" name="Titel 1">
            <a:extLst>
              <a:ext uri="{FF2B5EF4-FFF2-40B4-BE49-F238E27FC236}">
                <a16:creationId xmlns:a16="http://schemas.microsoft.com/office/drawing/2014/main" id="{D57A5262-A50E-4AE2-9CFE-35F993782A4F}"/>
              </a:ext>
            </a:extLst>
          </p:cNvPr>
          <p:cNvSpPr>
            <a:spLocks noGrp="1"/>
          </p:cNvSpPr>
          <p:nvPr>
            <p:ph type="title" hasCustomPrompt="1"/>
          </p:nvPr>
        </p:nvSpPr>
        <p:spPr>
          <a:xfrm>
            <a:off x="550800" y="439200"/>
            <a:ext cx="5220000" cy="864000"/>
          </a:xfrm>
        </p:spPr>
        <p:txBody>
          <a:bodyPr>
            <a:noAutofit/>
          </a:bodyPr>
          <a:lstStyle>
            <a:lvl1pPr>
              <a:defRPr/>
            </a:lvl1pPr>
          </a:lstStyle>
          <a:p>
            <a:r>
              <a:rPr lang="de-DE" dirty="0"/>
              <a:t>Mastertitelformat bearbeiten</a:t>
            </a:r>
            <a:br>
              <a:rPr lang="de-DE" dirty="0"/>
            </a:br>
            <a:r>
              <a:rPr lang="de-DE" dirty="0"/>
              <a:t>Mastertitelformat bearbeiten</a:t>
            </a:r>
          </a:p>
        </p:txBody>
      </p:sp>
      <p:sp>
        <p:nvSpPr>
          <p:cNvPr id="20" name="Textplatzhalter 4">
            <a:extLst>
              <a:ext uri="{FF2B5EF4-FFF2-40B4-BE49-F238E27FC236}">
                <a16:creationId xmlns:a16="http://schemas.microsoft.com/office/drawing/2014/main" id="{6CCA8BF4-EE2F-44B9-BAD3-29BFDEB8A442}"/>
              </a:ext>
            </a:extLst>
          </p:cNvPr>
          <p:cNvSpPr>
            <a:spLocks noGrp="1"/>
          </p:cNvSpPr>
          <p:nvPr>
            <p:ph type="body" sz="quarter" idx="26" hasCustomPrompt="1"/>
          </p:nvPr>
        </p:nvSpPr>
        <p:spPr>
          <a:xfrm>
            <a:off x="6421138" y="6129300"/>
            <a:ext cx="5220000" cy="123111"/>
          </a:xfrm>
          <a:prstGeom prst="rect">
            <a:avLst/>
          </a:prstGeom>
        </p:spPr>
        <p:txBody>
          <a:bodyPr anchor="b" anchorCtr="0">
            <a:noAutofit/>
          </a:bodyPr>
          <a:lstStyle>
            <a:lvl1pPr>
              <a:defRPr sz="800">
                <a:solidFill>
                  <a:schemeClr val="tx1"/>
                </a:solidFill>
              </a:defRPr>
            </a:lvl1pPr>
          </a:lstStyle>
          <a:p>
            <a:pPr lvl="0"/>
            <a:r>
              <a:rPr lang="de-DE" dirty="0"/>
              <a:t>Mastertextformat bearbeiten (Hier könnte eine Fußnote stehen)</a:t>
            </a:r>
          </a:p>
        </p:txBody>
      </p:sp>
      <p:sp>
        <p:nvSpPr>
          <p:cNvPr id="25" name="Textplatzhalter 4">
            <a:extLst>
              <a:ext uri="{FF2B5EF4-FFF2-40B4-BE49-F238E27FC236}">
                <a16:creationId xmlns:a16="http://schemas.microsoft.com/office/drawing/2014/main" id="{4C1FF646-B425-4FCD-8303-2E310B19AE44}"/>
              </a:ext>
            </a:extLst>
          </p:cNvPr>
          <p:cNvSpPr>
            <a:spLocks noGrp="1"/>
          </p:cNvSpPr>
          <p:nvPr>
            <p:ph type="body" sz="quarter" idx="18" hasCustomPrompt="1"/>
          </p:nvPr>
        </p:nvSpPr>
        <p:spPr>
          <a:xfrm>
            <a:off x="551658" y="6129300"/>
            <a:ext cx="5224072" cy="123111"/>
          </a:xfrm>
          <a:prstGeom prst="rect">
            <a:avLst/>
          </a:prstGeom>
        </p:spPr>
        <p:txBody>
          <a:bodyPr anchor="b" anchorCtr="0">
            <a:noAutofit/>
          </a:bodyPr>
          <a:lstStyle>
            <a:lvl1pPr>
              <a:defRPr sz="800"/>
            </a:lvl1pPr>
          </a:lstStyle>
          <a:p>
            <a:pPr lvl="0"/>
            <a:r>
              <a:rPr lang="de-DE" dirty="0"/>
              <a:t>Mastertextformat bearbeiten (Hier könnte eine Fußnote stehen)</a:t>
            </a:r>
          </a:p>
        </p:txBody>
      </p:sp>
    </p:spTree>
    <p:extLst>
      <p:ext uri="{BB962C8B-B14F-4D97-AF65-F5344CB8AC3E}">
        <p14:creationId xmlns:p14="http://schemas.microsoft.com/office/powerpoint/2010/main" val="495239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9" name="Inhaltsplatzhalter 4">
            <a:extLst>
              <a:ext uri="{FF2B5EF4-FFF2-40B4-BE49-F238E27FC236}">
                <a16:creationId xmlns:a16="http://schemas.microsoft.com/office/drawing/2014/main" id="{A59A940A-25BA-466E-830E-F10933C5C9EC}"/>
              </a:ext>
            </a:extLst>
          </p:cNvPr>
          <p:cNvSpPr>
            <a:spLocks noGrp="1"/>
          </p:cNvSpPr>
          <p:nvPr>
            <p:ph sz="quarter" idx="15"/>
          </p:nvPr>
        </p:nvSpPr>
        <p:spPr>
          <a:xfrm>
            <a:off x="0" y="0"/>
            <a:ext cx="12192000" cy="6858000"/>
          </a:xfrm>
          <a:prstGeom prst="rect">
            <a:avLst/>
          </a:prstGeom>
          <a:pattFill prst="lgCheck">
            <a:fgClr>
              <a:schemeClr val="bg2"/>
            </a:fgClr>
            <a:bgClr>
              <a:schemeClr val="bg1"/>
            </a:bgClr>
          </a:pattFill>
        </p:spPr>
        <p:txBody>
          <a:bodyPr anchor="ctr" anchorCtr="1"/>
          <a:lstStyle>
            <a:lvl1pPr>
              <a:defRPr/>
            </a:lvl1pPr>
          </a:lstStyle>
          <a:p>
            <a:pPr lvl="0"/>
            <a:endParaRPr lang="de-DE" dirty="0"/>
          </a:p>
        </p:txBody>
      </p:sp>
      <p:sp>
        <p:nvSpPr>
          <p:cNvPr id="14" name="Textplatzhalter 13">
            <a:extLst>
              <a:ext uri="{FF2B5EF4-FFF2-40B4-BE49-F238E27FC236}">
                <a16:creationId xmlns:a16="http://schemas.microsoft.com/office/drawing/2014/main" id="{EC88E9A0-7152-4E1F-B884-30E5F393F101}"/>
              </a:ext>
            </a:extLst>
          </p:cNvPr>
          <p:cNvSpPr>
            <a:spLocks noGrp="1"/>
          </p:cNvSpPr>
          <p:nvPr>
            <p:ph type="body" sz="quarter" idx="12" hasCustomPrompt="1"/>
          </p:nvPr>
        </p:nvSpPr>
        <p:spPr>
          <a:xfrm>
            <a:off x="1584001" y="0"/>
            <a:ext cx="2099732" cy="6858000"/>
          </a:xfrm>
          <a:prstGeom prst="rect">
            <a:avLst/>
          </a:prstGeom>
        </p:spPr>
        <p:txBody>
          <a:bodyPr lIns="0" tIns="0" rIns="0" bIns="0" anchor="ctr" anchorCtr="0"/>
          <a:lstStyle>
            <a:lvl1pPr>
              <a:lnSpc>
                <a:spcPct val="100000"/>
              </a:lnSpc>
              <a:defRPr sz="4800">
                <a:solidFill>
                  <a:schemeClr val="bg1"/>
                </a:solidFill>
              </a:defRPr>
            </a:lvl1pPr>
          </a:lstStyle>
          <a:p>
            <a:pPr lvl="0"/>
            <a:r>
              <a:rPr lang="de-DE" dirty="0"/>
              <a:t>Agenda</a:t>
            </a:r>
          </a:p>
        </p:txBody>
      </p:sp>
      <p:sp>
        <p:nvSpPr>
          <p:cNvPr id="19" name="Foliennummernplatzhalter 18">
            <a:extLst>
              <a:ext uri="{FF2B5EF4-FFF2-40B4-BE49-F238E27FC236}">
                <a16:creationId xmlns:a16="http://schemas.microsoft.com/office/drawing/2014/main" id="{CC3E1A9A-1F27-4EB2-A650-E2BF17EF2BEC}"/>
              </a:ext>
            </a:extLst>
          </p:cNvPr>
          <p:cNvSpPr>
            <a:spLocks noGrp="1"/>
          </p:cNvSpPr>
          <p:nvPr>
            <p:ph type="sldNum" sz="quarter" idx="16"/>
          </p:nvPr>
        </p:nvSpPr>
        <p:spPr/>
        <p:txBody>
          <a:bodyPr/>
          <a:lstStyle>
            <a:lvl1pPr>
              <a:defRPr>
                <a:solidFill>
                  <a:schemeClr val="bg1"/>
                </a:solidFill>
              </a:defRPr>
            </a:lvl1pPr>
          </a:lstStyle>
          <a:p>
            <a:fld id="{05DF0F15-D1BC-4C7C-8FAE-BC70F7547D87}" type="slidenum">
              <a:rPr lang="de-DE" smtClean="0"/>
              <a:pPr/>
              <a:t>‹Nr.›</a:t>
            </a:fld>
            <a:endParaRPr lang="de-DE" dirty="0"/>
          </a:p>
        </p:txBody>
      </p:sp>
      <p:cxnSp>
        <p:nvCxnSpPr>
          <p:cNvPr id="10" name="Gerade Verbindung 19">
            <a:extLst>
              <a:ext uri="{FF2B5EF4-FFF2-40B4-BE49-F238E27FC236}">
                <a16:creationId xmlns:a16="http://schemas.microsoft.com/office/drawing/2014/main" id="{D68C0360-F5FE-4F59-A7A3-0A84D95834E8}"/>
              </a:ext>
            </a:extLst>
          </p:cNvPr>
          <p:cNvCxnSpPr>
            <a:cxnSpLocks/>
          </p:cNvCxnSpPr>
          <p:nvPr userDrawn="1"/>
        </p:nvCxnSpPr>
        <p:spPr>
          <a:xfrm>
            <a:off x="550863" y="3501008"/>
            <a:ext cx="600000" cy="0"/>
          </a:xfrm>
          <a:prstGeom prst="line">
            <a:avLst/>
          </a:prstGeom>
          <a:ln w="25400" cmpd="sng">
            <a:solidFill>
              <a:srgbClr val="FDC600"/>
            </a:solidFill>
            <a:prstDash val="solid"/>
            <a:miter lim="800000"/>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Textplatzhalter 21">
            <a:extLst>
              <a:ext uri="{FF2B5EF4-FFF2-40B4-BE49-F238E27FC236}">
                <a16:creationId xmlns:a16="http://schemas.microsoft.com/office/drawing/2014/main" id="{9E4CA95A-A8FE-4951-BC84-2797DBF79B91}"/>
              </a:ext>
            </a:extLst>
          </p:cNvPr>
          <p:cNvSpPr>
            <a:spLocks noGrp="1"/>
          </p:cNvSpPr>
          <p:nvPr>
            <p:ph type="body" sz="quarter" idx="17" hasCustomPrompt="1"/>
          </p:nvPr>
        </p:nvSpPr>
        <p:spPr>
          <a:xfrm>
            <a:off x="4320000" y="0"/>
            <a:ext cx="466961" cy="6858000"/>
          </a:xfrm>
          <a:prstGeom prst="rect">
            <a:avLst/>
          </a:prstGeom>
        </p:spPr>
        <p:txBody>
          <a:bodyPr lIns="0" tIns="0" rIns="0" bIns="0" anchor="ctr" anchorCtr="0"/>
          <a:lstStyle>
            <a:lvl1pPr marL="0" indent="0" defTabSz="0">
              <a:lnSpc>
                <a:spcPts val="2400"/>
              </a:lnSpc>
              <a:spcBef>
                <a:spcPts val="0"/>
              </a:spcBef>
              <a:spcAft>
                <a:spcPts val="0"/>
              </a:spcAft>
              <a:buFontTx/>
              <a:buNone/>
              <a:tabLst>
                <a:tab pos="543600" algn="l"/>
              </a:tabLst>
              <a:defRPr sz="2400" b="1">
                <a:solidFill>
                  <a:srgbClr val="FDC600"/>
                </a:solidFill>
                <a:latin typeface="Calibri" panose="020F0502020204030204" pitchFamily="34" charset="0"/>
              </a:defRPr>
            </a:lvl1pPr>
            <a:lvl2pPr marL="0" indent="0" defTabSz="0">
              <a:lnSpc>
                <a:spcPct val="150000"/>
              </a:lnSpc>
              <a:spcBef>
                <a:spcPts val="0"/>
              </a:spcBef>
              <a:buFontTx/>
              <a:buNone/>
              <a:tabLst>
                <a:tab pos="543600" algn="l"/>
              </a:tabLst>
              <a:defRPr sz="2000" baseline="0">
                <a:solidFill>
                  <a:schemeClr val="bg1">
                    <a:lumMod val="65000"/>
                  </a:schemeClr>
                </a:solidFill>
              </a:defRPr>
            </a:lvl2pPr>
            <a:lvl3pPr marL="0" indent="0" defTabSz="542925">
              <a:lnSpc>
                <a:spcPts val="2667"/>
              </a:lnSpc>
              <a:spcBef>
                <a:spcPts val="1600"/>
              </a:spcBef>
              <a:spcAft>
                <a:spcPts val="600"/>
              </a:spcAft>
              <a:buFontTx/>
              <a:buNone/>
              <a:defRPr sz="2400">
                <a:solidFill>
                  <a:schemeClr val="tx1"/>
                </a:solidFill>
                <a:latin typeface="Calibri" panose="020F0502020204030204" pitchFamily="34" charset="0"/>
              </a:defRPr>
            </a:lvl3pPr>
            <a:lvl4pPr marL="544513" indent="0">
              <a:buFontTx/>
              <a:buNone/>
              <a:defRPr sz="1600">
                <a:solidFill>
                  <a:schemeClr val="tx1"/>
                </a:solidFill>
              </a:defRPr>
            </a:lvl4pPr>
            <a:lvl5pPr marL="820738" indent="0">
              <a:buFontTx/>
              <a:buNone/>
              <a:defRPr/>
            </a:lvl5pPr>
          </a:lstStyle>
          <a:p>
            <a:pPr lvl="0"/>
            <a:r>
              <a:rPr lang="de-DE" dirty="0"/>
              <a:t>01</a:t>
            </a:r>
          </a:p>
          <a:p>
            <a:pPr lvl="0"/>
            <a:endParaRPr lang="de-DE" dirty="0"/>
          </a:p>
          <a:p>
            <a:pPr lvl="0"/>
            <a:r>
              <a:rPr lang="de-DE" dirty="0"/>
              <a:t>02</a:t>
            </a:r>
          </a:p>
          <a:p>
            <a:pPr lvl="0"/>
            <a:endParaRPr lang="de-DE" dirty="0"/>
          </a:p>
          <a:p>
            <a:pPr lvl="0"/>
            <a:r>
              <a:rPr lang="de-DE" dirty="0"/>
              <a:t>03</a:t>
            </a:r>
          </a:p>
          <a:p>
            <a:pPr lvl="0"/>
            <a:endParaRPr lang="de-DE" dirty="0"/>
          </a:p>
          <a:p>
            <a:pPr lvl="0"/>
            <a:r>
              <a:rPr lang="de-DE" dirty="0"/>
              <a:t>04</a:t>
            </a:r>
          </a:p>
        </p:txBody>
      </p:sp>
      <p:sp>
        <p:nvSpPr>
          <p:cNvPr id="13" name="Textplatzhalter 21">
            <a:extLst>
              <a:ext uri="{FF2B5EF4-FFF2-40B4-BE49-F238E27FC236}">
                <a16:creationId xmlns:a16="http://schemas.microsoft.com/office/drawing/2014/main" id="{D5FEE7F0-AA7A-455B-B9FF-A3AF1F095264}"/>
              </a:ext>
            </a:extLst>
          </p:cNvPr>
          <p:cNvSpPr>
            <a:spLocks noGrp="1"/>
          </p:cNvSpPr>
          <p:nvPr>
            <p:ph type="body" sz="quarter" idx="14" hasCustomPrompt="1"/>
          </p:nvPr>
        </p:nvSpPr>
        <p:spPr>
          <a:xfrm>
            <a:off x="4860000" y="0"/>
            <a:ext cx="6781138" cy="6858000"/>
          </a:xfrm>
          <a:prstGeom prst="rect">
            <a:avLst/>
          </a:prstGeom>
          <a:noFill/>
        </p:spPr>
        <p:txBody>
          <a:bodyPr lIns="0" tIns="0" rIns="0" bIns="0" anchor="ctr" anchorCtr="0"/>
          <a:lstStyle>
            <a:lvl1pPr marL="0" indent="0" defTabSz="0">
              <a:lnSpc>
                <a:spcPts val="2400"/>
              </a:lnSpc>
              <a:spcBef>
                <a:spcPts val="0"/>
              </a:spcBef>
              <a:spcAft>
                <a:spcPts val="0"/>
              </a:spcAft>
              <a:buFontTx/>
              <a:buNone/>
              <a:tabLst>
                <a:tab pos="543600" algn="l"/>
              </a:tabLst>
              <a:defRPr sz="2400">
                <a:solidFill>
                  <a:schemeClr val="bg1"/>
                </a:solidFill>
                <a:latin typeface="Calibri" panose="020F0502020204030204" pitchFamily="34" charset="0"/>
              </a:defRPr>
            </a:lvl1pPr>
            <a:lvl2pPr marL="0" indent="0" defTabSz="0">
              <a:lnSpc>
                <a:spcPct val="150000"/>
              </a:lnSpc>
              <a:spcBef>
                <a:spcPts val="0"/>
              </a:spcBef>
              <a:buFontTx/>
              <a:buNone/>
              <a:tabLst>
                <a:tab pos="543600" algn="l"/>
              </a:tabLst>
              <a:defRPr sz="2000" baseline="0">
                <a:solidFill>
                  <a:schemeClr val="bg1">
                    <a:lumMod val="65000"/>
                  </a:schemeClr>
                </a:solidFill>
              </a:defRPr>
            </a:lvl2pPr>
            <a:lvl3pPr marL="0" indent="0" defTabSz="542925">
              <a:lnSpc>
                <a:spcPts val="2667"/>
              </a:lnSpc>
              <a:spcBef>
                <a:spcPts val="1600"/>
              </a:spcBef>
              <a:spcAft>
                <a:spcPts val="600"/>
              </a:spcAft>
              <a:buFontTx/>
              <a:buNone/>
              <a:defRPr sz="2400">
                <a:solidFill>
                  <a:schemeClr val="tx1"/>
                </a:solidFill>
                <a:latin typeface="Calibri" panose="020F0502020204030204" pitchFamily="34" charset="0"/>
              </a:defRPr>
            </a:lvl3pPr>
            <a:lvl4pPr marL="544513" indent="0">
              <a:buFontTx/>
              <a:buNone/>
              <a:defRPr sz="1600">
                <a:solidFill>
                  <a:schemeClr val="tx1"/>
                </a:solidFill>
              </a:defRPr>
            </a:lvl4pPr>
            <a:lvl5pPr marL="820738" indent="0">
              <a:buFontTx/>
              <a:buNone/>
              <a:defRPr/>
            </a:lvl5pPr>
          </a:lstStyle>
          <a:p>
            <a:pPr lvl="0"/>
            <a:r>
              <a:rPr lang="de-DE" dirty="0"/>
              <a:t>Hier steht ein Agendapunkt</a:t>
            </a:r>
          </a:p>
          <a:p>
            <a:pPr lvl="0"/>
            <a:endParaRPr lang="de-DE" dirty="0"/>
          </a:p>
          <a:p>
            <a:pPr lvl="0"/>
            <a:r>
              <a:rPr lang="de-DE" dirty="0"/>
              <a:t>Hier steht ein Agendapunkt</a:t>
            </a:r>
          </a:p>
          <a:p>
            <a:pPr lvl="0"/>
            <a:endParaRPr lang="de-DE" dirty="0"/>
          </a:p>
          <a:p>
            <a:pPr lvl="0"/>
            <a:r>
              <a:rPr lang="de-DE" dirty="0"/>
              <a:t>Hier steht ein Agendapunkt</a:t>
            </a:r>
          </a:p>
          <a:p>
            <a:pPr lvl="0"/>
            <a:endParaRPr lang="de-DE" dirty="0"/>
          </a:p>
          <a:p>
            <a:pPr lvl="0"/>
            <a:r>
              <a:rPr lang="de-DE" dirty="0"/>
              <a:t>Hier steht ein Agendapunkt</a:t>
            </a:r>
          </a:p>
        </p:txBody>
      </p:sp>
      <p:pic>
        <p:nvPicPr>
          <p:cNvPr id="11" name="Grafik 10">
            <a:extLst>
              <a:ext uri="{FF2B5EF4-FFF2-40B4-BE49-F238E27FC236}">
                <a16:creationId xmlns:a16="http://schemas.microsoft.com/office/drawing/2014/main" id="{7B201035-09FB-4F3A-962C-05EDF56AC5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2" y="6336000"/>
            <a:ext cx="1036866" cy="360000"/>
          </a:xfrm>
          <a:prstGeom prst="rect">
            <a:avLst/>
          </a:prstGeom>
        </p:spPr>
      </p:pic>
    </p:spTree>
    <p:extLst>
      <p:ext uri="{BB962C8B-B14F-4D97-AF65-F5344CB8AC3E}">
        <p14:creationId xmlns:p14="http://schemas.microsoft.com/office/powerpoint/2010/main" val="3076915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_Zwischenfoli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98E0BA86-F036-458C-8219-5B52B8270545}"/>
              </a:ext>
            </a:extLst>
          </p:cNvPr>
          <p:cNvSpPr>
            <a:spLocks noGrp="1"/>
          </p:cNvSpPr>
          <p:nvPr>
            <p:ph type="sldNum" sz="quarter" idx="10"/>
          </p:nvPr>
        </p:nvSpPr>
        <p:spPr/>
        <p:txBody>
          <a:bodyPr/>
          <a:lstStyle/>
          <a:p>
            <a:fld id="{05DF0F15-D1BC-4C7C-8FAE-BC70F7547D87}" type="slidenum">
              <a:rPr lang="de-DE" smtClean="0"/>
              <a:pPr/>
              <a:t>‹Nr.›</a:t>
            </a:fld>
            <a:endParaRPr lang="de-DE" dirty="0"/>
          </a:p>
        </p:txBody>
      </p:sp>
      <p:sp>
        <p:nvSpPr>
          <p:cNvPr id="5" name="Textplatzhalter 21">
            <a:extLst>
              <a:ext uri="{FF2B5EF4-FFF2-40B4-BE49-F238E27FC236}">
                <a16:creationId xmlns:a16="http://schemas.microsoft.com/office/drawing/2014/main" id="{B1430116-CF6A-4FCF-8710-8C7E5C06ACCB}"/>
              </a:ext>
            </a:extLst>
          </p:cNvPr>
          <p:cNvSpPr>
            <a:spLocks noGrp="1"/>
          </p:cNvSpPr>
          <p:nvPr>
            <p:ph type="body" sz="quarter" idx="14" hasCustomPrompt="1"/>
          </p:nvPr>
        </p:nvSpPr>
        <p:spPr>
          <a:xfrm>
            <a:off x="2592000" y="3168000"/>
            <a:ext cx="9048616" cy="2924825"/>
          </a:xfrm>
          <a:prstGeom prst="rect">
            <a:avLst/>
          </a:prstGeom>
        </p:spPr>
        <p:txBody>
          <a:bodyPr lIns="0" tIns="0" rIns="0" bIns="0" anchor="t" anchorCtr="0"/>
          <a:lstStyle>
            <a:lvl1pPr marL="0" indent="0" defTabSz="0">
              <a:lnSpc>
                <a:spcPct val="100000"/>
              </a:lnSpc>
              <a:spcBef>
                <a:spcPts val="0"/>
              </a:spcBef>
              <a:spcAft>
                <a:spcPts val="0"/>
              </a:spcAft>
              <a:buFontTx/>
              <a:buNone/>
              <a:tabLst>
                <a:tab pos="543600" algn="l"/>
              </a:tabLst>
              <a:defRPr sz="4000">
                <a:solidFill>
                  <a:schemeClr val="tx1"/>
                </a:solidFill>
                <a:latin typeface="Calibri" panose="020F0502020204030204" pitchFamily="34" charset="0"/>
              </a:defRPr>
            </a:lvl1pPr>
            <a:lvl2pPr marL="0" indent="0" defTabSz="0">
              <a:lnSpc>
                <a:spcPct val="150000"/>
              </a:lnSpc>
              <a:spcBef>
                <a:spcPts val="0"/>
              </a:spcBef>
              <a:buFontTx/>
              <a:buNone/>
              <a:tabLst>
                <a:tab pos="543600" algn="l"/>
              </a:tabLst>
              <a:defRPr sz="2000" baseline="0">
                <a:solidFill>
                  <a:schemeClr val="bg1">
                    <a:lumMod val="65000"/>
                  </a:schemeClr>
                </a:solidFill>
              </a:defRPr>
            </a:lvl2pPr>
            <a:lvl3pPr marL="0" indent="0" defTabSz="542925">
              <a:lnSpc>
                <a:spcPts val="2667"/>
              </a:lnSpc>
              <a:spcBef>
                <a:spcPts val="1600"/>
              </a:spcBef>
              <a:spcAft>
                <a:spcPts val="600"/>
              </a:spcAft>
              <a:buFontTx/>
              <a:buNone/>
              <a:defRPr sz="2400">
                <a:solidFill>
                  <a:schemeClr val="tx1"/>
                </a:solidFill>
                <a:latin typeface="Calibri" panose="020F0502020204030204" pitchFamily="34" charset="0"/>
              </a:defRPr>
            </a:lvl3pPr>
            <a:lvl4pPr marL="544513" indent="0">
              <a:buFontTx/>
              <a:buNone/>
              <a:defRPr sz="1600">
                <a:solidFill>
                  <a:schemeClr val="tx1"/>
                </a:solidFill>
              </a:defRPr>
            </a:lvl4pPr>
            <a:lvl5pPr marL="820738" indent="0">
              <a:buFontTx/>
              <a:buNone/>
              <a:defRPr/>
            </a:lvl5pPr>
          </a:lstStyle>
          <a:p>
            <a:pPr lvl="0"/>
            <a:r>
              <a:rPr lang="de-DE" dirty="0"/>
              <a:t>Hier steht ein Agendapunkt</a:t>
            </a:r>
          </a:p>
        </p:txBody>
      </p:sp>
      <p:sp>
        <p:nvSpPr>
          <p:cNvPr id="6" name="Textplatzhalter 21">
            <a:extLst>
              <a:ext uri="{FF2B5EF4-FFF2-40B4-BE49-F238E27FC236}">
                <a16:creationId xmlns:a16="http://schemas.microsoft.com/office/drawing/2014/main" id="{A24D532D-FA19-4F06-89F0-79E43A5EE16D}"/>
              </a:ext>
            </a:extLst>
          </p:cNvPr>
          <p:cNvSpPr>
            <a:spLocks noGrp="1"/>
          </p:cNvSpPr>
          <p:nvPr>
            <p:ph type="body" sz="quarter" idx="17" hasCustomPrompt="1"/>
          </p:nvPr>
        </p:nvSpPr>
        <p:spPr>
          <a:xfrm>
            <a:off x="1584000" y="3168000"/>
            <a:ext cx="900000" cy="2924825"/>
          </a:xfrm>
          <a:prstGeom prst="rect">
            <a:avLst/>
          </a:prstGeom>
        </p:spPr>
        <p:txBody>
          <a:bodyPr lIns="0" tIns="0" rIns="0" bIns="0" anchor="t" anchorCtr="0"/>
          <a:lstStyle>
            <a:lvl1pPr marL="0" indent="0" defTabSz="0">
              <a:lnSpc>
                <a:spcPct val="100000"/>
              </a:lnSpc>
              <a:spcBef>
                <a:spcPts val="0"/>
              </a:spcBef>
              <a:spcAft>
                <a:spcPts val="0"/>
              </a:spcAft>
              <a:buFontTx/>
              <a:buNone/>
              <a:tabLst>
                <a:tab pos="543600" algn="l"/>
              </a:tabLst>
              <a:defRPr sz="4000" b="1">
                <a:solidFill>
                  <a:schemeClr val="bg1">
                    <a:lumMod val="50000"/>
                  </a:schemeClr>
                </a:solidFill>
                <a:latin typeface="Calibri" panose="020F0502020204030204" pitchFamily="34" charset="0"/>
              </a:defRPr>
            </a:lvl1pPr>
            <a:lvl2pPr marL="0" indent="0" defTabSz="0">
              <a:lnSpc>
                <a:spcPct val="150000"/>
              </a:lnSpc>
              <a:spcBef>
                <a:spcPts val="0"/>
              </a:spcBef>
              <a:buFontTx/>
              <a:buNone/>
              <a:tabLst>
                <a:tab pos="543600" algn="l"/>
              </a:tabLst>
              <a:defRPr sz="2000" baseline="0">
                <a:solidFill>
                  <a:schemeClr val="bg1">
                    <a:lumMod val="65000"/>
                  </a:schemeClr>
                </a:solidFill>
              </a:defRPr>
            </a:lvl2pPr>
            <a:lvl3pPr marL="0" indent="0" defTabSz="542925">
              <a:lnSpc>
                <a:spcPts val="2667"/>
              </a:lnSpc>
              <a:spcBef>
                <a:spcPts val="1600"/>
              </a:spcBef>
              <a:spcAft>
                <a:spcPts val="600"/>
              </a:spcAft>
              <a:buFontTx/>
              <a:buNone/>
              <a:defRPr sz="2400">
                <a:solidFill>
                  <a:schemeClr val="tx1"/>
                </a:solidFill>
                <a:latin typeface="Calibri" panose="020F0502020204030204" pitchFamily="34" charset="0"/>
              </a:defRPr>
            </a:lvl3pPr>
            <a:lvl4pPr marL="544513" indent="0">
              <a:buFontTx/>
              <a:buNone/>
              <a:defRPr sz="1600">
                <a:solidFill>
                  <a:schemeClr val="tx1"/>
                </a:solidFill>
              </a:defRPr>
            </a:lvl4pPr>
            <a:lvl5pPr marL="820738" indent="0">
              <a:buFontTx/>
              <a:buNone/>
              <a:defRPr/>
            </a:lvl5pPr>
          </a:lstStyle>
          <a:p>
            <a:pPr lvl="0"/>
            <a:r>
              <a:rPr lang="de-DE" dirty="0"/>
              <a:t>01</a:t>
            </a:r>
          </a:p>
        </p:txBody>
      </p:sp>
      <p:cxnSp>
        <p:nvCxnSpPr>
          <p:cNvPr id="12" name="Gerade Verbindung 19">
            <a:extLst>
              <a:ext uri="{FF2B5EF4-FFF2-40B4-BE49-F238E27FC236}">
                <a16:creationId xmlns:a16="http://schemas.microsoft.com/office/drawing/2014/main" id="{1C498944-6CB1-429C-9DFA-8B55EEA26B76}"/>
              </a:ext>
            </a:extLst>
          </p:cNvPr>
          <p:cNvCxnSpPr>
            <a:cxnSpLocks/>
          </p:cNvCxnSpPr>
          <p:nvPr userDrawn="1"/>
        </p:nvCxnSpPr>
        <p:spPr>
          <a:xfrm>
            <a:off x="550863" y="3501008"/>
            <a:ext cx="600000" cy="0"/>
          </a:xfrm>
          <a:prstGeom prst="line">
            <a:avLst/>
          </a:prstGeom>
          <a:ln w="25400" cmpd="sng">
            <a:solidFill>
              <a:schemeClr val="tx2"/>
            </a:solidFill>
            <a:prstDash val="solid"/>
            <a:miter lim="800000"/>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790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_Zwischenfolie">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FD474973-F555-41BA-BF37-815C7CEB363A}"/>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dirty="0"/>
          </a:p>
        </p:txBody>
      </p:sp>
      <p:sp>
        <p:nvSpPr>
          <p:cNvPr id="3" name="Foliennummernplatzhalter 2">
            <a:extLst>
              <a:ext uri="{FF2B5EF4-FFF2-40B4-BE49-F238E27FC236}">
                <a16:creationId xmlns:a16="http://schemas.microsoft.com/office/drawing/2014/main" id="{98E0BA86-F036-458C-8219-5B52B8270545}"/>
              </a:ext>
            </a:extLst>
          </p:cNvPr>
          <p:cNvSpPr>
            <a:spLocks noGrp="1"/>
          </p:cNvSpPr>
          <p:nvPr userDrawn="1">
            <p:ph type="sldNum" sz="quarter" idx="10"/>
          </p:nvPr>
        </p:nvSpPr>
        <p:spPr/>
        <p:txBody>
          <a:bodyPr/>
          <a:lstStyle>
            <a:lvl1pPr>
              <a:defRPr>
                <a:solidFill>
                  <a:schemeClr val="bg1"/>
                </a:solidFill>
              </a:defRPr>
            </a:lvl1pPr>
          </a:lstStyle>
          <a:p>
            <a:fld id="{05DF0F15-D1BC-4C7C-8FAE-BC70F7547D87}" type="slidenum">
              <a:rPr lang="de-DE" smtClean="0"/>
              <a:pPr/>
              <a:t>‹Nr.›</a:t>
            </a:fld>
            <a:endParaRPr lang="de-DE" dirty="0"/>
          </a:p>
        </p:txBody>
      </p:sp>
      <p:sp>
        <p:nvSpPr>
          <p:cNvPr id="5" name="Textplatzhalter 21">
            <a:extLst>
              <a:ext uri="{FF2B5EF4-FFF2-40B4-BE49-F238E27FC236}">
                <a16:creationId xmlns:a16="http://schemas.microsoft.com/office/drawing/2014/main" id="{B1430116-CF6A-4FCF-8710-8C7E5C06ACCB}"/>
              </a:ext>
            </a:extLst>
          </p:cNvPr>
          <p:cNvSpPr>
            <a:spLocks noGrp="1"/>
          </p:cNvSpPr>
          <p:nvPr userDrawn="1">
            <p:ph type="body" sz="quarter" idx="14" hasCustomPrompt="1"/>
          </p:nvPr>
        </p:nvSpPr>
        <p:spPr>
          <a:xfrm>
            <a:off x="2592000" y="3168001"/>
            <a:ext cx="9049138" cy="2924824"/>
          </a:xfrm>
          <a:prstGeom prst="rect">
            <a:avLst/>
          </a:prstGeom>
        </p:spPr>
        <p:txBody>
          <a:bodyPr lIns="0" tIns="0" rIns="0" bIns="0" anchor="t" anchorCtr="0"/>
          <a:lstStyle>
            <a:lvl1pPr marL="0" indent="0" defTabSz="0">
              <a:lnSpc>
                <a:spcPct val="100000"/>
              </a:lnSpc>
              <a:spcBef>
                <a:spcPts val="0"/>
              </a:spcBef>
              <a:spcAft>
                <a:spcPts val="0"/>
              </a:spcAft>
              <a:buFontTx/>
              <a:buNone/>
              <a:tabLst>
                <a:tab pos="543600" algn="l"/>
              </a:tabLst>
              <a:defRPr sz="4000" b="0">
                <a:solidFill>
                  <a:schemeClr val="bg1"/>
                </a:solidFill>
                <a:latin typeface="Calibri" panose="020F0502020204030204" pitchFamily="34" charset="0"/>
              </a:defRPr>
            </a:lvl1pPr>
            <a:lvl2pPr marL="0" indent="0" defTabSz="0">
              <a:lnSpc>
                <a:spcPct val="150000"/>
              </a:lnSpc>
              <a:spcBef>
                <a:spcPts val="0"/>
              </a:spcBef>
              <a:buFontTx/>
              <a:buNone/>
              <a:tabLst>
                <a:tab pos="543600" algn="l"/>
              </a:tabLst>
              <a:defRPr sz="2000" baseline="0">
                <a:solidFill>
                  <a:schemeClr val="bg1">
                    <a:lumMod val="65000"/>
                  </a:schemeClr>
                </a:solidFill>
              </a:defRPr>
            </a:lvl2pPr>
            <a:lvl3pPr marL="0" indent="0" defTabSz="542925">
              <a:lnSpc>
                <a:spcPts val="2667"/>
              </a:lnSpc>
              <a:spcBef>
                <a:spcPts val="1600"/>
              </a:spcBef>
              <a:spcAft>
                <a:spcPts val="600"/>
              </a:spcAft>
              <a:buFontTx/>
              <a:buNone/>
              <a:defRPr sz="2400">
                <a:solidFill>
                  <a:schemeClr val="tx1"/>
                </a:solidFill>
                <a:latin typeface="Calibri" panose="020F0502020204030204" pitchFamily="34" charset="0"/>
              </a:defRPr>
            </a:lvl3pPr>
            <a:lvl4pPr marL="544513" indent="0">
              <a:buFontTx/>
              <a:buNone/>
              <a:defRPr sz="1600">
                <a:solidFill>
                  <a:schemeClr val="tx1"/>
                </a:solidFill>
              </a:defRPr>
            </a:lvl4pPr>
            <a:lvl5pPr marL="820738" indent="0">
              <a:buFontTx/>
              <a:buNone/>
              <a:defRPr/>
            </a:lvl5pPr>
          </a:lstStyle>
          <a:p>
            <a:pPr lvl="0"/>
            <a:r>
              <a:rPr lang="de-DE" dirty="0"/>
              <a:t>Hier steht ein Agendapunkt</a:t>
            </a:r>
          </a:p>
        </p:txBody>
      </p:sp>
      <p:sp>
        <p:nvSpPr>
          <p:cNvPr id="6" name="Textplatzhalter 21">
            <a:extLst>
              <a:ext uri="{FF2B5EF4-FFF2-40B4-BE49-F238E27FC236}">
                <a16:creationId xmlns:a16="http://schemas.microsoft.com/office/drawing/2014/main" id="{A24D532D-FA19-4F06-89F0-79E43A5EE16D}"/>
              </a:ext>
            </a:extLst>
          </p:cNvPr>
          <p:cNvSpPr>
            <a:spLocks noGrp="1"/>
          </p:cNvSpPr>
          <p:nvPr userDrawn="1">
            <p:ph type="body" sz="quarter" idx="17" hasCustomPrompt="1"/>
          </p:nvPr>
        </p:nvSpPr>
        <p:spPr>
          <a:xfrm>
            <a:off x="1584000" y="3168001"/>
            <a:ext cx="900000" cy="2924824"/>
          </a:xfrm>
          <a:prstGeom prst="rect">
            <a:avLst/>
          </a:prstGeom>
        </p:spPr>
        <p:txBody>
          <a:bodyPr lIns="0" tIns="0" rIns="0" bIns="0" anchor="t" anchorCtr="0"/>
          <a:lstStyle>
            <a:lvl1pPr marL="0" indent="0" defTabSz="0">
              <a:lnSpc>
                <a:spcPct val="100000"/>
              </a:lnSpc>
              <a:spcBef>
                <a:spcPts val="0"/>
              </a:spcBef>
              <a:spcAft>
                <a:spcPts val="0"/>
              </a:spcAft>
              <a:buFontTx/>
              <a:buNone/>
              <a:tabLst>
                <a:tab pos="543600" algn="l"/>
              </a:tabLst>
              <a:defRPr sz="4000" b="1">
                <a:solidFill>
                  <a:srgbClr val="FDC600"/>
                </a:solidFill>
                <a:latin typeface="Calibri" panose="020F0502020204030204" pitchFamily="34" charset="0"/>
              </a:defRPr>
            </a:lvl1pPr>
            <a:lvl2pPr marL="0" indent="0" defTabSz="0">
              <a:lnSpc>
                <a:spcPct val="150000"/>
              </a:lnSpc>
              <a:spcBef>
                <a:spcPts val="0"/>
              </a:spcBef>
              <a:buFontTx/>
              <a:buNone/>
              <a:tabLst>
                <a:tab pos="543600" algn="l"/>
              </a:tabLst>
              <a:defRPr sz="2000" baseline="0">
                <a:solidFill>
                  <a:schemeClr val="bg1">
                    <a:lumMod val="65000"/>
                  </a:schemeClr>
                </a:solidFill>
              </a:defRPr>
            </a:lvl2pPr>
            <a:lvl3pPr marL="0" indent="0" defTabSz="542925">
              <a:lnSpc>
                <a:spcPts val="2667"/>
              </a:lnSpc>
              <a:spcBef>
                <a:spcPts val="1600"/>
              </a:spcBef>
              <a:spcAft>
                <a:spcPts val="600"/>
              </a:spcAft>
              <a:buFontTx/>
              <a:buNone/>
              <a:defRPr sz="2400">
                <a:solidFill>
                  <a:schemeClr val="tx1"/>
                </a:solidFill>
                <a:latin typeface="Calibri" panose="020F0502020204030204" pitchFamily="34" charset="0"/>
              </a:defRPr>
            </a:lvl3pPr>
            <a:lvl4pPr marL="544513" indent="0">
              <a:buFontTx/>
              <a:buNone/>
              <a:defRPr sz="1600">
                <a:solidFill>
                  <a:schemeClr val="tx1"/>
                </a:solidFill>
              </a:defRPr>
            </a:lvl4pPr>
            <a:lvl5pPr marL="820738" indent="0">
              <a:buFontTx/>
              <a:buNone/>
              <a:defRPr/>
            </a:lvl5pPr>
          </a:lstStyle>
          <a:p>
            <a:pPr lvl="0"/>
            <a:r>
              <a:rPr lang="de-DE" dirty="0"/>
              <a:t>01</a:t>
            </a:r>
          </a:p>
        </p:txBody>
      </p:sp>
      <p:cxnSp>
        <p:nvCxnSpPr>
          <p:cNvPr id="19" name="Gerade Verbindung 19">
            <a:extLst>
              <a:ext uri="{FF2B5EF4-FFF2-40B4-BE49-F238E27FC236}">
                <a16:creationId xmlns:a16="http://schemas.microsoft.com/office/drawing/2014/main" id="{0E6C7958-6996-4F55-8EF6-F92DB2075345}"/>
              </a:ext>
            </a:extLst>
          </p:cNvPr>
          <p:cNvCxnSpPr>
            <a:cxnSpLocks/>
          </p:cNvCxnSpPr>
          <p:nvPr userDrawn="1"/>
        </p:nvCxnSpPr>
        <p:spPr>
          <a:xfrm>
            <a:off x="550863" y="3501008"/>
            <a:ext cx="600000" cy="0"/>
          </a:xfrm>
          <a:prstGeom prst="line">
            <a:avLst/>
          </a:prstGeom>
          <a:ln w="25400" cmpd="sng">
            <a:solidFill>
              <a:srgbClr val="FDC600"/>
            </a:solidFill>
            <a:prstDash val="solid"/>
            <a:miter lim="800000"/>
            <a:headEnd type="none"/>
            <a:tailEnd type="triangle"/>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CDF42BDC-B7C5-463B-90AC-A77C4339C5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2" y="6336000"/>
            <a:ext cx="1036866" cy="360000"/>
          </a:xfrm>
          <a:prstGeom prst="rect">
            <a:avLst/>
          </a:prstGeom>
        </p:spPr>
      </p:pic>
    </p:spTree>
    <p:extLst>
      <p:ext uri="{BB962C8B-B14F-4D97-AF65-F5344CB8AC3E}">
        <p14:creationId xmlns:p14="http://schemas.microsoft.com/office/powerpoint/2010/main" val="307118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2_ZWEIZEILIG">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C9D0AE2-6317-4FA1-9382-4529AD5670E3}"/>
              </a:ext>
            </a:extLst>
          </p:cNvPr>
          <p:cNvSpPr>
            <a:spLocks noGrp="1"/>
          </p:cNvSpPr>
          <p:nvPr>
            <p:ph type="sldNum" sz="quarter" idx="10"/>
          </p:nvPr>
        </p:nvSpPr>
        <p:spPr/>
        <p:txBody>
          <a:bodyPr/>
          <a:lstStyle/>
          <a:p>
            <a:fld id="{05DF0F15-D1BC-4C7C-8FAE-BC70F7547D87}" type="slidenum">
              <a:rPr lang="de-DE" smtClean="0"/>
              <a:pPr/>
              <a:t>‹Nr.›</a:t>
            </a:fld>
            <a:endParaRPr lang="de-DE" dirty="0"/>
          </a:p>
        </p:txBody>
      </p:sp>
      <p:sp>
        <p:nvSpPr>
          <p:cNvPr id="4" name="Fußzeilenplatzhalter 3">
            <a:extLst>
              <a:ext uri="{FF2B5EF4-FFF2-40B4-BE49-F238E27FC236}">
                <a16:creationId xmlns:a16="http://schemas.microsoft.com/office/drawing/2014/main" id="{0E72C025-FB07-4F72-AF63-9E4BFDC429A8}"/>
              </a:ext>
            </a:extLst>
          </p:cNvPr>
          <p:cNvSpPr>
            <a:spLocks noGrp="1"/>
          </p:cNvSpPr>
          <p:nvPr>
            <p:ph type="ftr" sz="quarter" idx="11"/>
          </p:nvPr>
        </p:nvSpPr>
        <p:spPr/>
        <p:txBody>
          <a:bodyPr/>
          <a:lstStyle/>
          <a:p>
            <a:r>
              <a:rPr lang="de-DE"/>
              <a:t>Titel der Präsentation   |   Abteilung   |   Datum</a:t>
            </a:r>
            <a:endParaRPr lang="de-DE" dirty="0"/>
          </a:p>
        </p:txBody>
      </p:sp>
      <p:sp>
        <p:nvSpPr>
          <p:cNvPr id="8" name="Inhaltsplatzhalter 10">
            <a:extLst>
              <a:ext uri="{FF2B5EF4-FFF2-40B4-BE49-F238E27FC236}">
                <a16:creationId xmlns:a16="http://schemas.microsoft.com/office/drawing/2014/main" id="{E878C9C8-07D6-4F27-ACE9-AACBC99EAB48}"/>
              </a:ext>
            </a:extLst>
          </p:cNvPr>
          <p:cNvSpPr>
            <a:spLocks noGrp="1"/>
          </p:cNvSpPr>
          <p:nvPr>
            <p:ph sz="quarter" idx="13"/>
          </p:nvPr>
        </p:nvSpPr>
        <p:spPr>
          <a:xfrm>
            <a:off x="550863" y="1484313"/>
            <a:ext cx="11090275" cy="4608511"/>
          </a:xfrm>
          <a:prstGeom prst="rect">
            <a:avLst/>
          </a:prstGeom>
        </p:spPr>
        <p:txBody>
          <a:bodyPr lIns="0" tIns="0" rIns="0" bIns="0"/>
          <a:lstStyle>
            <a:lvl1pPr marL="0" marR="0" indent="0" algn="l" defTabSz="914400" rtl="0" eaLnBrk="1" fontAlgn="base" latinLnBrk="0" hangingPunct="1">
              <a:lnSpc>
                <a:spcPct val="100000"/>
              </a:lnSpc>
              <a:spcBef>
                <a:spcPts val="0"/>
              </a:spcBef>
              <a:spcAft>
                <a:spcPct val="0"/>
              </a:spcAft>
              <a:buClrTx/>
              <a:buSzTx/>
              <a:buFont typeface="+mj-lt"/>
              <a:buNone/>
              <a:tabLst/>
              <a:defRPr sz="1600"/>
            </a:lvl1pPr>
            <a:lvl2pPr marL="171450" marR="0" indent="-171450" algn="l" defTabSz="914400" rtl="0" eaLnBrk="1" fontAlgn="base" latinLnBrk="0" hangingPunct="1">
              <a:lnSpc>
                <a:spcPct val="100000"/>
              </a:lnSpc>
              <a:spcBef>
                <a:spcPts val="0"/>
              </a:spcBef>
              <a:spcAft>
                <a:spcPct val="0"/>
              </a:spcAft>
              <a:buClrTx/>
              <a:buSzTx/>
              <a:buFont typeface="Wingdings" pitchFamily="2" charset="2"/>
              <a:buChar char="§"/>
              <a:tabLst/>
              <a:defRPr sz="1600"/>
            </a:lvl2pPr>
            <a:lvl3pPr marL="361950" marR="0" indent="-180975" algn="l" defTabSz="914400" rtl="0" eaLnBrk="1" fontAlgn="base" latinLnBrk="0" hangingPunct="1">
              <a:lnSpc>
                <a:spcPct val="100000"/>
              </a:lnSpc>
              <a:spcBef>
                <a:spcPts val="0"/>
              </a:spcBef>
              <a:spcAft>
                <a:spcPct val="0"/>
              </a:spcAft>
              <a:buClrTx/>
              <a:buSzTx/>
              <a:buFont typeface="Symbol" panose="05050102010706020507" pitchFamily="18" charset="2"/>
              <a:buChar char="-"/>
              <a:tabLst/>
              <a:defRPr sz="1600"/>
            </a:lvl3pPr>
            <a:lvl4pPr marL="542925" marR="0" indent="-180975" algn="l" defTabSz="914400" rtl="0" eaLnBrk="1" fontAlgn="base" latinLnBrk="0" hangingPunct="1">
              <a:lnSpc>
                <a:spcPct val="100000"/>
              </a:lnSpc>
              <a:spcBef>
                <a:spcPts val="0"/>
              </a:spcBef>
              <a:spcAft>
                <a:spcPct val="0"/>
              </a:spcAft>
              <a:buClrTx/>
              <a:buSzTx/>
              <a:buFont typeface="Symbol" panose="05050102010706020507" pitchFamily="18" charset="2"/>
              <a:buChar char="-"/>
              <a:tabLst/>
              <a:defRPr sz="1600"/>
            </a:lvl4pPr>
            <a:lvl5pPr marL="714375" marR="0" indent="-171450" algn="l" defTabSz="914400" rtl="0" eaLnBrk="1" fontAlgn="base" latinLnBrk="0" hangingPunct="1">
              <a:lnSpc>
                <a:spcPct val="100000"/>
              </a:lnSpc>
              <a:spcBef>
                <a:spcPts val="0"/>
              </a:spcBef>
              <a:spcAft>
                <a:spcPct val="0"/>
              </a:spcAft>
              <a:buClrTx/>
              <a:buSzTx/>
              <a:buFont typeface="Symbol" panose="05050102010706020507" pitchFamily="18" charset="2"/>
              <a:buChar char="-"/>
              <a:tabLst/>
              <a:defRPr sz="1600"/>
            </a:lvl5pPr>
          </a:lstStyle>
          <a:p>
            <a:pPr marL="0" marR="0" lvl="0" indent="0" algn="l" defTabSz="914400" rtl="0" eaLnBrk="1" fontAlgn="base" latinLnBrk="0" hangingPunct="1">
              <a:lnSpc>
                <a:spcPct val="100000"/>
              </a:lnSpc>
              <a:spcBef>
                <a:spcPts val="0"/>
              </a:spcBef>
              <a:spcAft>
                <a:spcPct val="0"/>
              </a:spcAft>
              <a:buClrTx/>
              <a:buSzTx/>
              <a:buFont typeface="+mj-lt"/>
              <a:buNone/>
              <a:tabLst/>
              <a:defRPr/>
            </a:pPr>
            <a:r>
              <a:rPr kumimoji="0" lang="de-DE" sz="1600" b="0" i="0" u="none" strike="noStrike" kern="0" cap="none" spc="0" normalizeH="0" baseline="0" noProof="0" dirty="0">
                <a:ln>
                  <a:noFill/>
                </a:ln>
                <a:solidFill>
                  <a:srgbClr val="000000"/>
                </a:solidFill>
                <a:effectLst/>
                <a:uLnTx/>
                <a:uFillTx/>
                <a:latin typeface="+mn-lt"/>
                <a:ea typeface="+mn-ea"/>
                <a:cs typeface="+mn-cs"/>
              </a:rPr>
              <a:t>Mastertextformat bearbeiten</a:t>
            </a:r>
          </a:p>
          <a:p>
            <a:pPr marL="171450" marR="0" lvl="1" indent="-171450" algn="l" defTabSz="914400" rtl="0" eaLnBrk="1" fontAlgn="base" latinLnBrk="0" hangingPunct="1">
              <a:lnSpc>
                <a:spcPct val="100000"/>
              </a:lnSpc>
              <a:spcBef>
                <a:spcPts val="0"/>
              </a:spcBef>
              <a:spcAft>
                <a:spcPct val="0"/>
              </a:spcAft>
              <a:buClrTx/>
              <a:buSzTx/>
              <a:buFont typeface="Wingdings" pitchFamily="2" charset="2"/>
              <a:buChar char="§"/>
              <a:tabLst/>
              <a:defRPr/>
            </a:pPr>
            <a:r>
              <a:rPr kumimoji="0" lang="de-DE" sz="1600" b="0" i="0" u="none" strike="noStrike" kern="0" cap="none" spc="0" normalizeH="0" baseline="0" noProof="0" dirty="0">
                <a:ln>
                  <a:noFill/>
                </a:ln>
                <a:solidFill>
                  <a:srgbClr val="000000"/>
                </a:solidFill>
                <a:effectLst/>
                <a:uLnTx/>
                <a:uFillTx/>
                <a:latin typeface="+mn-lt"/>
              </a:rPr>
              <a:t>Zweite Ebene</a:t>
            </a:r>
          </a:p>
          <a:p>
            <a:pPr marL="361950" marR="0" lvl="2" indent="-180975" algn="l" defTabSz="914400" rtl="0" eaLnBrk="1" fontAlgn="base" latinLnBrk="0" hangingPunct="1">
              <a:lnSpc>
                <a:spcPct val="100000"/>
              </a:lnSpc>
              <a:spcBef>
                <a:spcPts val="0"/>
              </a:spcBef>
              <a:spcAft>
                <a:spcPct val="0"/>
              </a:spcAft>
              <a:buClrTx/>
              <a:buSzTx/>
              <a:buFont typeface="Symbol" panose="05050102010706020507" pitchFamily="18" charset="2"/>
              <a:buChar char="-"/>
              <a:tabLst/>
              <a:defRPr/>
            </a:pPr>
            <a:r>
              <a:rPr kumimoji="0" lang="de-DE" sz="1600" b="0" i="0" u="none" strike="noStrike" kern="0" cap="none" spc="0" normalizeH="0" baseline="0" noProof="0" dirty="0">
                <a:ln>
                  <a:noFill/>
                </a:ln>
                <a:solidFill>
                  <a:srgbClr val="000000"/>
                </a:solidFill>
                <a:effectLst/>
                <a:uLnTx/>
                <a:uFillTx/>
                <a:latin typeface="+mn-lt"/>
              </a:rPr>
              <a:t>Dritte Ebene</a:t>
            </a:r>
          </a:p>
          <a:p>
            <a:pPr marL="542925" marR="0" lvl="3" indent="-180975" algn="l" defTabSz="914400" rtl="0" eaLnBrk="1" fontAlgn="base" latinLnBrk="0" hangingPunct="1">
              <a:lnSpc>
                <a:spcPct val="100000"/>
              </a:lnSpc>
              <a:spcBef>
                <a:spcPts val="0"/>
              </a:spcBef>
              <a:spcAft>
                <a:spcPct val="0"/>
              </a:spcAft>
              <a:buClrTx/>
              <a:buSzTx/>
              <a:buFont typeface="Symbol" panose="05050102010706020507" pitchFamily="18" charset="2"/>
              <a:buChar char="-"/>
              <a:tabLst/>
              <a:defRPr/>
            </a:pPr>
            <a:r>
              <a:rPr kumimoji="0" lang="de-DE" sz="1600" b="0" i="0" u="none" strike="noStrike" kern="0" cap="none" spc="0" normalizeH="0" baseline="0" noProof="0" dirty="0">
                <a:ln>
                  <a:noFill/>
                </a:ln>
                <a:solidFill>
                  <a:srgbClr val="000000"/>
                </a:solidFill>
                <a:effectLst/>
                <a:uLnTx/>
                <a:uFillTx/>
                <a:latin typeface="+mn-lt"/>
              </a:rPr>
              <a:t>Vierte Ebene</a:t>
            </a:r>
          </a:p>
          <a:p>
            <a:pPr marL="714375" marR="0" lvl="4" indent="-171450" algn="l" defTabSz="914400" rtl="0" eaLnBrk="1" fontAlgn="base" latinLnBrk="0" hangingPunct="1">
              <a:lnSpc>
                <a:spcPct val="100000"/>
              </a:lnSpc>
              <a:spcBef>
                <a:spcPts val="0"/>
              </a:spcBef>
              <a:spcAft>
                <a:spcPct val="0"/>
              </a:spcAft>
              <a:buClrTx/>
              <a:buSzTx/>
              <a:buFont typeface="Symbol" panose="05050102010706020507" pitchFamily="18" charset="2"/>
              <a:buChar char="-"/>
              <a:tabLst/>
              <a:defRPr/>
            </a:pPr>
            <a:r>
              <a:rPr kumimoji="0" lang="de-DE" sz="1600" b="0" i="0" u="none" strike="noStrike" kern="0" cap="none" spc="0" normalizeH="0" baseline="0" noProof="0" dirty="0">
                <a:ln>
                  <a:noFill/>
                </a:ln>
                <a:solidFill>
                  <a:srgbClr val="000000"/>
                </a:solidFill>
                <a:effectLst/>
                <a:uLnTx/>
                <a:uFillTx/>
                <a:latin typeface="+mn-lt"/>
              </a:rPr>
              <a:t>Fünfte Ebene</a:t>
            </a:r>
          </a:p>
        </p:txBody>
      </p:sp>
      <p:sp>
        <p:nvSpPr>
          <p:cNvPr id="10" name="Textplatzhalter 4">
            <a:extLst>
              <a:ext uri="{FF2B5EF4-FFF2-40B4-BE49-F238E27FC236}">
                <a16:creationId xmlns:a16="http://schemas.microsoft.com/office/drawing/2014/main" id="{8F438F84-9152-43D9-BC21-C4A4A0C56F77}"/>
              </a:ext>
            </a:extLst>
          </p:cNvPr>
          <p:cNvSpPr>
            <a:spLocks noGrp="1"/>
          </p:cNvSpPr>
          <p:nvPr>
            <p:ph type="body" sz="quarter" idx="18" hasCustomPrompt="1"/>
          </p:nvPr>
        </p:nvSpPr>
        <p:spPr>
          <a:xfrm>
            <a:off x="551658" y="6129300"/>
            <a:ext cx="5224072" cy="123111"/>
          </a:xfrm>
        </p:spPr>
        <p:txBody>
          <a:bodyPr anchor="b" anchorCtr="0">
            <a:noAutofit/>
          </a:bodyPr>
          <a:lstStyle>
            <a:lvl1pPr>
              <a:defRPr sz="800"/>
            </a:lvl1pPr>
          </a:lstStyle>
          <a:p>
            <a:pPr lvl="0"/>
            <a:r>
              <a:rPr lang="de-DE" dirty="0"/>
              <a:t>Mastertextformat bearbeiten (Hier könnte eine Fußnote stehen)</a:t>
            </a:r>
          </a:p>
        </p:txBody>
      </p:sp>
      <p:sp>
        <p:nvSpPr>
          <p:cNvPr id="9" name="Titel 8">
            <a:extLst>
              <a:ext uri="{FF2B5EF4-FFF2-40B4-BE49-F238E27FC236}">
                <a16:creationId xmlns:a16="http://schemas.microsoft.com/office/drawing/2014/main" id="{7E9F78D0-E805-4F53-BA61-D8A7F0CCD74E}"/>
              </a:ext>
            </a:extLst>
          </p:cNvPr>
          <p:cNvSpPr>
            <a:spLocks noGrp="1"/>
          </p:cNvSpPr>
          <p:nvPr>
            <p:ph type="title" hasCustomPrompt="1"/>
          </p:nvPr>
        </p:nvSpPr>
        <p:spPr>
          <a:xfrm>
            <a:off x="550800" y="439200"/>
            <a:ext cx="11091600" cy="864000"/>
          </a:xfrm>
          <a:prstGeom prst="rect">
            <a:avLst/>
          </a:prstGeom>
        </p:spPr>
        <p:txBody>
          <a:bodyPr/>
          <a:lstStyle>
            <a:lvl1pPr>
              <a:defRPr/>
            </a:lvl1pPr>
          </a:lstStyle>
          <a:p>
            <a:r>
              <a:rPr lang="de-DE" dirty="0"/>
              <a:t>Mastertitelformat bearbeiten</a:t>
            </a:r>
            <a:br>
              <a:rPr lang="de-DE" dirty="0"/>
            </a:br>
            <a:r>
              <a:rPr lang="de-DE" dirty="0"/>
              <a:t>Mastertitelformat bearbeiten</a:t>
            </a:r>
          </a:p>
        </p:txBody>
      </p:sp>
    </p:spTree>
    <p:extLst>
      <p:ext uri="{BB962C8B-B14F-4D97-AF65-F5344CB8AC3E}">
        <p14:creationId xmlns:p14="http://schemas.microsoft.com/office/powerpoint/2010/main" val="996846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2_ZWEIZEILIG_Fläch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C9D0AE2-6317-4FA1-9382-4529AD5670E3}"/>
              </a:ext>
            </a:extLst>
          </p:cNvPr>
          <p:cNvSpPr>
            <a:spLocks noGrp="1"/>
          </p:cNvSpPr>
          <p:nvPr>
            <p:ph type="sldNum" sz="quarter" idx="10"/>
          </p:nvPr>
        </p:nvSpPr>
        <p:spPr>
          <a:xfrm>
            <a:off x="7572899" y="6336000"/>
            <a:ext cx="540000" cy="360000"/>
          </a:xfrm>
        </p:spPr>
        <p:txBody>
          <a:bodyPr/>
          <a:lstStyle>
            <a:lvl1pPr>
              <a:defRPr>
                <a:solidFill>
                  <a:schemeClr val="tx1"/>
                </a:solidFill>
              </a:defRPr>
            </a:lvl1pPr>
          </a:lstStyle>
          <a:p>
            <a:fld id="{05DF0F15-D1BC-4C7C-8FAE-BC70F7547D87}" type="slidenum">
              <a:rPr lang="de-DE" smtClean="0"/>
              <a:pPr/>
              <a:t>‹Nr.›</a:t>
            </a:fld>
            <a:endParaRPr lang="de-DE" dirty="0"/>
          </a:p>
        </p:txBody>
      </p:sp>
      <p:sp>
        <p:nvSpPr>
          <p:cNvPr id="4" name="Fußzeilenplatzhalter 3">
            <a:extLst>
              <a:ext uri="{FF2B5EF4-FFF2-40B4-BE49-F238E27FC236}">
                <a16:creationId xmlns:a16="http://schemas.microsoft.com/office/drawing/2014/main" id="{0E72C025-FB07-4F72-AF63-9E4BFDC429A8}"/>
              </a:ext>
            </a:extLst>
          </p:cNvPr>
          <p:cNvSpPr>
            <a:spLocks noGrp="1"/>
          </p:cNvSpPr>
          <p:nvPr>
            <p:ph type="ftr" sz="quarter" idx="11"/>
          </p:nvPr>
        </p:nvSpPr>
        <p:spPr>
          <a:xfrm>
            <a:off x="2088001" y="6336000"/>
            <a:ext cx="5328000" cy="360000"/>
          </a:xfrm>
        </p:spPr>
        <p:txBody>
          <a:bodyPr/>
          <a:lstStyle>
            <a:lvl1pPr>
              <a:defRPr/>
            </a:lvl1pPr>
          </a:lstStyle>
          <a:p>
            <a:r>
              <a:rPr lang="de-DE" dirty="0"/>
              <a:t>Titel der Präsentation   |   Abteilung   |   Datum</a:t>
            </a:r>
          </a:p>
        </p:txBody>
      </p:sp>
      <p:sp>
        <p:nvSpPr>
          <p:cNvPr id="15" name="Inhaltsplatzhalter 10">
            <a:extLst>
              <a:ext uri="{FF2B5EF4-FFF2-40B4-BE49-F238E27FC236}">
                <a16:creationId xmlns:a16="http://schemas.microsoft.com/office/drawing/2014/main" id="{C00271F8-D4C7-45D0-9F1C-67A517D98B14}"/>
              </a:ext>
            </a:extLst>
          </p:cNvPr>
          <p:cNvSpPr>
            <a:spLocks noGrp="1"/>
          </p:cNvSpPr>
          <p:nvPr>
            <p:ph sz="quarter" idx="13"/>
          </p:nvPr>
        </p:nvSpPr>
        <p:spPr>
          <a:xfrm>
            <a:off x="550863" y="1484313"/>
            <a:ext cx="7564073" cy="4608511"/>
          </a:xfrm>
          <a:prstGeom prst="rect">
            <a:avLst/>
          </a:prstGeom>
        </p:spPr>
        <p:txBody>
          <a:bodyPr lIns="0" tIns="0" rIns="0" bIns="0"/>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8" name="Inhaltsplatzhalter 4">
            <a:extLst>
              <a:ext uri="{FF2B5EF4-FFF2-40B4-BE49-F238E27FC236}">
                <a16:creationId xmlns:a16="http://schemas.microsoft.com/office/drawing/2014/main" id="{74610136-2EE7-45AC-9907-514EA676CDC7}"/>
              </a:ext>
            </a:extLst>
          </p:cNvPr>
          <p:cNvSpPr>
            <a:spLocks noGrp="1"/>
          </p:cNvSpPr>
          <p:nvPr>
            <p:ph sz="quarter" idx="15" hasCustomPrompt="1"/>
          </p:nvPr>
        </p:nvSpPr>
        <p:spPr>
          <a:xfrm>
            <a:off x="8591550" y="0"/>
            <a:ext cx="3600450" cy="6858000"/>
          </a:xfrm>
          <a:prstGeom prst="rect">
            <a:avLst/>
          </a:prstGeom>
          <a:pattFill prst="lgCheck">
            <a:fgClr>
              <a:schemeClr val="bg2"/>
            </a:fgClr>
            <a:bgClr>
              <a:schemeClr val="bg1"/>
            </a:bgClr>
          </a:pattFill>
        </p:spPr>
        <p:txBody>
          <a:bodyPr anchor="ctr" anchorCtr="1"/>
          <a:lstStyle>
            <a:lvl1pPr>
              <a:defRPr/>
            </a:lvl1pPr>
          </a:lstStyle>
          <a:p>
            <a:pPr lvl="0"/>
            <a:r>
              <a:rPr lang="de-DE" dirty="0"/>
              <a:t>In diesem Bereich können farbige Fläche </a:t>
            </a:r>
            <a:br>
              <a:rPr lang="de-DE" dirty="0"/>
            </a:br>
            <a:r>
              <a:rPr lang="de-DE" dirty="0"/>
              <a:t>oder auch Bilder platziert werden.</a:t>
            </a:r>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p:txBody>
      </p:sp>
      <p:sp>
        <p:nvSpPr>
          <p:cNvPr id="5" name="Titel 4">
            <a:extLst>
              <a:ext uri="{FF2B5EF4-FFF2-40B4-BE49-F238E27FC236}">
                <a16:creationId xmlns:a16="http://schemas.microsoft.com/office/drawing/2014/main" id="{84C83AC5-45F1-49F5-A515-9081AD542B7F}"/>
              </a:ext>
            </a:extLst>
          </p:cNvPr>
          <p:cNvSpPr>
            <a:spLocks noGrp="1"/>
          </p:cNvSpPr>
          <p:nvPr>
            <p:ph type="title" hasCustomPrompt="1"/>
          </p:nvPr>
        </p:nvSpPr>
        <p:spPr>
          <a:xfrm>
            <a:off x="550800" y="439200"/>
            <a:ext cx="7560000" cy="864000"/>
          </a:xfrm>
          <a:prstGeom prst="rect">
            <a:avLst/>
          </a:prstGeom>
        </p:spPr>
        <p:txBody>
          <a:bodyPr/>
          <a:lstStyle>
            <a:lvl1pPr>
              <a:defRPr/>
            </a:lvl1pPr>
          </a:lstStyle>
          <a:p>
            <a:r>
              <a:rPr lang="de-DE" dirty="0"/>
              <a:t>Mastertitelformat bearbeiten</a:t>
            </a:r>
            <a:br>
              <a:rPr lang="de-DE" dirty="0"/>
            </a:br>
            <a:r>
              <a:rPr lang="de-DE" dirty="0"/>
              <a:t>Mastertitelformat bearbeiten</a:t>
            </a:r>
          </a:p>
        </p:txBody>
      </p:sp>
      <p:sp>
        <p:nvSpPr>
          <p:cNvPr id="11" name="Textplatzhalter 4">
            <a:extLst>
              <a:ext uri="{FF2B5EF4-FFF2-40B4-BE49-F238E27FC236}">
                <a16:creationId xmlns:a16="http://schemas.microsoft.com/office/drawing/2014/main" id="{4FBDBE48-50C8-4559-9C4D-8B5B6FE03948}"/>
              </a:ext>
            </a:extLst>
          </p:cNvPr>
          <p:cNvSpPr>
            <a:spLocks noGrp="1"/>
          </p:cNvSpPr>
          <p:nvPr>
            <p:ph type="body" sz="quarter" idx="18" hasCustomPrompt="1"/>
          </p:nvPr>
        </p:nvSpPr>
        <p:spPr>
          <a:xfrm>
            <a:off x="551658" y="6129300"/>
            <a:ext cx="5224072" cy="123111"/>
          </a:xfrm>
        </p:spPr>
        <p:txBody>
          <a:bodyPr anchor="b" anchorCtr="0">
            <a:noAutofit/>
          </a:bodyPr>
          <a:lstStyle>
            <a:lvl1pPr>
              <a:defRPr sz="800"/>
            </a:lvl1pPr>
          </a:lstStyle>
          <a:p>
            <a:pPr lvl="0"/>
            <a:r>
              <a:rPr lang="de-DE" dirty="0"/>
              <a:t>Mastertextformat bearbeiten (Hier könnte eine Fußnote stehen)</a:t>
            </a:r>
          </a:p>
        </p:txBody>
      </p:sp>
    </p:spTree>
    <p:extLst>
      <p:ext uri="{BB962C8B-B14F-4D97-AF65-F5344CB8AC3E}">
        <p14:creationId xmlns:p14="http://schemas.microsoft.com/office/powerpoint/2010/main" val="3959080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ZWEIZEILIG_Fläch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C9D0AE2-6317-4FA1-9382-4529AD5670E3}"/>
              </a:ext>
            </a:extLst>
          </p:cNvPr>
          <p:cNvSpPr>
            <a:spLocks noGrp="1"/>
          </p:cNvSpPr>
          <p:nvPr>
            <p:ph type="sldNum" sz="quarter" idx="10"/>
          </p:nvPr>
        </p:nvSpPr>
        <p:spPr>
          <a:xfrm>
            <a:off x="7572899" y="6336000"/>
            <a:ext cx="540000" cy="360000"/>
          </a:xfrm>
        </p:spPr>
        <p:txBody>
          <a:bodyPr/>
          <a:lstStyle>
            <a:lvl1pPr>
              <a:defRPr>
                <a:solidFill>
                  <a:schemeClr val="tx1"/>
                </a:solidFill>
              </a:defRPr>
            </a:lvl1pPr>
          </a:lstStyle>
          <a:p>
            <a:fld id="{05DF0F15-D1BC-4C7C-8FAE-BC70F7547D87}" type="slidenum">
              <a:rPr lang="de-DE" smtClean="0"/>
              <a:pPr/>
              <a:t>‹Nr.›</a:t>
            </a:fld>
            <a:endParaRPr lang="de-DE" dirty="0"/>
          </a:p>
        </p:txBody>
      </p:sp>
      <p:sp>
        <p:nvSpPr>
          <p:cNvPr id="4" name="Fußzeilenplatzhalter 3">
            <a:extLst>
              <a:ext uri="{FF2B5EF4-FFF2-40B4-BE49-F238E27FC236}">
                <a16:creationId xmlns:a16="http://schemas.microsoft.com/office/drawing/2014/main" id="{0E72C025-FB07-4F72-AF63-9E4BFDC429A8}"/>
              </a:ext>
            </a:extLst>
          </p:cNvPr>
          <p:cNvSpPr>
            <a:spLocks noGrp="1"/>
          </p:cNvSpPr>
          <p:nvPr>
            <p:ph type="ftr" sz="quarter" idx="11"/>
          </p:nvPr>
        </p:nvSpPr>
        <p:spPr>
          <a:xfrm>
            <a:off x="2088001" y="6336000"/>
            <a:ext cx="5328000" cy="360000"/>
          </a:xfrm>
        </p:spPr>
        <p:txBody>
          <a:bodyPr/>
          <a:lstStyle>
            <a:lvl1pPr>
              <a:defRPr/>
            </a:lvl1pPr>
          </a:lstStyle>
          <a:p>
            <a:r>
              <a:rPr lang="de-DE" dirty="0"/>
              <a:t>Titel der Präsentation   |   Abteilung   |   Datum</a:t>
            </a:r>
          </a:p>
        </p:txBody>
      </p:sp>
      <p:sp>
        <p:nvSpPr>
          <p:cNvPr id="15" name="Inhaltsplatzhalter 10">
            <a:extLst>
              <a:ext uri="{FF2B5EF4-FFF2-40B4-BE49-F238E27FC236}">
                <a16:creationId xmlns:a16="http://schemas.microsoft.com/office/drawing/2014/main" id="{C00271F8-D4C7-45D0-9F1C-67A517D98B14}"/>
              </a:ext>
            </a:extLst>
          </p:cNvPr>
          <p:cNvSpPr>
            <a:spLocks noGrp="1"/>
          </p:cNvSpPr>
          <p:nvPr>
            <p:ph sz="quarter" idx="13"/>
          </p:nvPr>
        </p:nvSpPr>
        <p:spPr>
          <a:xfrm>
            <a:off x="550863" y="1484313"/>
            <a:ext cx="7564073" cy="4608511"/>
          </a:xfrm>
          <a:prstGeom prst="rect">
            <a:avLst/>
          </a:prstGeom>
        </p:spPr>
        <p:txBody>
          <a:bodyPr lIns="0" tIns="0" rIns="0" bIns="0"/>
          <a:lstStyle>
            <a:lvl1pPr>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8" name="Inhaltsplatzhalter 4">
            <a:extLst>
              <a:ext uri="{FF2B5EF4-FFF2-40B4-BE49-F238E27FC236}">
                <a16:creationId xmlns:a16="http://schemas.microsoft.com/office/drawing/2014/main" id="{74610136-2EE7-45AC-9907-514EA676CDC7}"/>
              </a:ext>
            </a:extLst>
          </p:cNvPr>
          <p:cNvSpPr>
            <a:spLocks noGrp="1"/>
          </p:cNvSpPr>
          <p:nvPr>
            <p:ph sz="quarter" idx="15" hasCustomPrompt="1"/>
          </p:nvPr>
        </p:nvSpPr>
        <p:spPr>
          <a:xfrm>
            <a:off x="8591550" y="0"/>
            <a:ext cx="3600450" cy="6858000"/>
          </a:xfrm>
          <a:prstGeom prst="rect">
            <a:avLst/>
          </a:prstGeom>
          <a:pattFill prst="lgCheck">
            <a:fgClr>
              <a:schemeClr val="bg2"/>
            </a:fgClr>
            <a:bgClr>
              <a:schemeClr val="bg1"/>
            </a:bgClr>
          </a:pattFill>
        </p:spPr>
        <p:txBody>
          <a:bodyPr anchor="ctr" anchorCtr="1"/>
          <a:lstStyle>
            <a:lvl1pPr>
              <a:defRPr/>
            </a:lvl1pPr>
          </a:lstStyle>
          <a:p>
            <a:pPr lvl="0"/>
            <a:r>
              <a:rPr lang="de-DE" dirty="0"/>
              <a:t>In diesem Bereich können farbige Fläche </a:t>
            </a:r>
            <a:br>
              <a:rPr lang="de-DE" dirty="0"/>
            </a:br>
            <a:r>
              <a:rPr lang="de-DE" dirty="0"/>
              <a:t>oder auch Bilder platziert werden.</a:t>
            </a:r>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a:p>
            <a:pPr lvl="0"/>
            <a:endParaRPr lang="de-DE" dirty="0"/>
          </a:p>
        </p:txBody>
      </p:sp>
      <p:sp>
        <p:nvSpPr>
          <p:cNvPr id="5" name="Titel 4">
            <a:extLst>
              <a:ext uri="{FF2B5EF4-FFF2-40B4-BE49-F238E27FC236}">
                <a16:creationId xmlns:a16="http://schemas.microsoft.com/office/drawing/2014/main" id="{84C83AC5-45F1-49F5-A515-9081AD542B7F}"/>
              </a:ext>
            </a:extLst>
          </p:cNvPr>
          <p:cNvSpPr>
            <a:spLocks noGrp="1"/>
          </p:cNvSpPr>
          <p:nvPr>
            <p:ph type="title" hasCustomPrompt="1"/>
          </p:nvPr>
        </p:nvSpPr>
        <p:spPr>
          <a:xfrm>
            <a:off x="550800" y="439200"/>
            <a:ext cx="7560000" cy="864000"/>
          </a:xfrm>
          <a:prstGeom prst="rect">
            <a:avLst/>
          </a:prstGeom>
        </p:spPr>
        <p:txBody>
          <a:bodyPr/>
          <a:lstStyle>
            <a:lvl1pPr>
              <a:defRPr/>
            </a:lvl1pPr>
          </a:lstStyle>
          <a:p>
            <a:r>
              <a:rPr lang="de-DE" dirty="0"/>
              <a:t>Mastertitelformat bearbeiten</a:t>
            </a:r>
            <a:br>
              <a:rPr lang="de-DE" dirty="0"/>
            </a:br>
            <a:r>
              <a:rPr lang="de-DE" dirty="0"/>
              <a:t>Mastertitelformat bearbeiten</a:t>
            </a:r>
          </a:p>
        </p:txBody>
      </p:sp>
      <p:sp>
        <p:nvSpPr>
          <p:cNvPr id="11" name="Textplatzhalter 4">
            <a:extLst>
              <a:ext uri="{FF2B5EF4-FFF2-40B4-BE49-F238E27FC236}">
                <a16:creationId xmlns:a16="http://schemas.microsoft.com/office/drawing/2014/main" id="{4FBDBE48-50C8-4559-9C4D-8B5B6FE03948}"/>
              </a:ext>
            </a:extLst>
          </p:cNvPr>
          <p:cNvSpPr>
            <a:spLocks noGrp="1"/>
          </p:cNvSpPr>
          <p:nvPr>
            <p:ph type="body" sz="quarter" idx="18" hasCustomPrompt="1"/>
          </p:nvPr>
        </p:nvSpPr>
        <p:spPr>
          <a:xfrm>
            <a:off x="551658" y="6129300"/>
            <a:ext cx="5224072" cy="123111"/>
          </a:xfrm>
        </p:spPr>
        <p:txBody>
          <a:bodyPr anchor="b" anchorCtr="0">
            <a:noAutofit/>
          </a:bodyPr>
          <a:lstStyle>
            <a:lvl1pPr>
              <a:defRPr sz="800"/>
            </a:lvl1pPr>
          </a:lstStyle>
          <a:p>
            <a:pPr lvl="0"/>
            <a:r>
              <a:rPr lang="de-DE" dirty="0"/>
              <a:t>Mastertextformat bearbeiten (Hier könnte eine Fußnote stehen)</a:t>
            </a:r>
          </a:p>
        </p:txBody>
      </p:sp>
      <p:sp>
        <p:nvSpPr>
          <p:cNvPr id="12" name="Inhaltsplatzhalter 10">
            <a:extLst>
              <a:ext uri="{FF2B5EF4-FFF2-40B4-BE49-F238E27FC236}">
                <a16:creationId xmlns:a16="http://schemas.microsoft.com/office/drawing/2014/main" id="{68ADC9F9-878B-4720-9532-B0D75876D8ED}"/>
              </a:ext>
            </a:extLst>
          </p:cNvPr>
          <p:cNvSpPr>
            <a:spLocks noGrp="1"/>
          </p:cNvSpPr>
          <p:nvPr>
            <p:ph sz="quarter" idx="19"/>
          </p:nvPr>
        </p:nvSpPr>
        <p:spPr>
          <a:xfrm>
            <a:off x="8773200" y="1483836"/>
            <a:ext cx="2867938" cy="4608990"/>
          </a:xfrm>
          <a:prstGeom prst="rect">
            <a:avLst/>
          </a:prstGeom>
        </p:spPr>
        <p:txBody>
          <a:bodyPr lIns="0" tIns="0" rIns="0" bIns="0"/>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781519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2.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1.emf"/><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oleObject" Target="../embeddings/oleObject2.bin"/><Relationship Id="rId5" Type="http://schemas.openxmlformats.org/officeDocument/2006/relationships/slideLayout" Target="../slideLayouts/slideLayout32.xml"/><Relationship Id="rId10" Type="http://schemas.openxmlformats.org/officeDocument/2006/relationships/tags" Target="../tags/tag5.xml"/><Relationship Id="rId4" Type="http://schemas.openxmlformats.org/officeDocument/2006/relationships/slideLayout" Target="../slideLayouts/slideLayout31.xml"/><Relationship Id="rId9"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59656913-7A8A-4D84-A917-94228773BF96}"/>
              </a:ext>
            </a:extLst>
          </p:cNvPr>
          <p:cNvGraphicFramePr>
            <a:graphicFrameLocks noChangeAspect="1"/>
          </p:cNvGraphicFramePr>
          <p:nvPr userDrawn="1">
            <p:custDataLst>
              <p:tags r:id="rId29"/>
            </p:custDataLst>
            <p:extLst>
              <p:ext uri="{D42A27DB-BD31-4B8C-83A1-F6EECF244321}">
                <p14:modId xmlns:p14="http://schemas.microsoft.com/office/powerpoint/2010/main" val="26162374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1" imgW="473" imgH="473" progId="TCLayout.ActiveDocument.1">
                  <p:embed/>
                </p:oleObj>
              </mc:Choice>
              <mc:Fallback>
                <p:oleObj name="think-cell Folie" r:id="rId31" imgW="473" imgH="473" progId="TCLayout.ActiveDocument.1">
                  <p:embed/>
                  <p:pic>
                    <p:nvPicPr>
                      <p:cNvPr id="7" name="Objekt 6" hidden="1">
                        <a:extLst>
                          <a:ext uri="{FF2B5EF4-FFF2-40B4-BE49-F238E27FC236}">
                            <a16:creationId xmlns:a16="http://schemas.microsoft.com/office/drawing/2014/main" id="{59656913-7A8A-4D84-A917-94228773BF96}"/>
                          </a:ext>
                        </a:extLst>
                      </p:cNvPr>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id="{EE8CAC4F-1D2B-4AC8-979C-663ED10CCEF1}"/>
              </a:ext>
            </a:extLst>
          </p:cNvPr>
          <p:cNvSpPr/>
          <p:nvPr userDrawn="1">
            <p:custDataLst>
              <p:tags r:id="rId30"/>
            </p:custDataLst>
          </p:nvPr>
        </p:nvSpPr>
        <p:spPr>
          <a:xfrm>
            <a:off x="0" y="0"/>
            <a:ext cx="158750" cy="158750"/>
          </a:xfrm>
          <a:prstGeom prst="rect">
            <a:avLst/>
          </a:prstGeom>
          <a:solidFill>
            <a:schemeClr val="bg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l"/>
            <a:endParaRPr lang="de-DE" sz="3200" b="0" i="0" baseline="0" dirty="0" err="1">
              <a:solidFill>
                <a:schemeClr val="tx1"/>
              </a:solidFill>
              <a:latin typeface="Calibri" panose="020F0502020204030204" pitchFamily="34" charset="0"/>
              <a:ea typeface="+mj-ea"/>
              <a:cs typeface="+mj-cs"/>
              <a:sym typeface="Calibri" panose="020F0502020204030204" pitchFamily="34" charset="0"/>
            </a:endParaRPr>
          </a:p>
        </p:txBody>
      </p:sp>
      <p:sp>
        <p:nvSpPr>
          <p:cNvPr id="2" name="Textplatzhalter 1">
            <a:extLst>
              <a:ext uri="{FF2B5EF4-FFF2-40B4-BE49-F238E27FC236}">
                <a16:creationId xmlns:a16="http://schemas.microsoft.com/office/drawing/2014/main" id="{AE2917A0-DAAD-4B06-9C55-F035A90F3B44}"/>
              </a:ext>
            </a:extLst>
          </p:cNvPr>
          <p:cNvSpPr>
            <a:spLocks noGrp="1"/>
          </p:cNvSpPr>
          <p:nvPr>
            <p:ph type="body" idx="1"/>
          </p:nvPr>
        </p:nvSpPr>
        <p:spPr>
          <a:xfrm>
            <a:off x="550862" y="1484312"/>
            <a:ext cx="11089753" cy="4608983"/>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5" name="Foliennummernplatzhalter 14">
            <a:extLst>
              <a:ext uri="{FF2B5EF4-FFF2-40B4-BE49-F238E27FC236}">
                <a16:creationId xmlns:a16="http://schemas.microsoft.com/office/drawing/2014/main" id="{CCD36691-0422-409A-88B5-F98280424A66}"/>
              </a:ext>
            </a:extLst>
          </p:cNvPr>
          <p:cNvSpPr>
            <a:spLocks noGrp="1"/>
          </p:cNvSpPr>
          <p:nvPr>
            <p:ph type="sldNum" sz="quarter" idx="4"/>
          </p:nvPr>
        </p:nvSpPr>
        <p:spPr>
          <a:xfrm>
            <a:off x="11100616" y="6336000"/>
            <a:ext cx="540000" cy="360000"/>
          </a:xfrm>
          <a:prstGeom prst="rect">
            <a:avLst/>
          </a:prstGeom>
        </p:spPr>
        <p:txBody>
          <a:bodyPr vert="horz" lIns="0" tIns="0" rIns="0" bIns="0" rtlCol="0" anchor="ctr"/>
          <a:lstStyle>
            <a:lvl1pPr algn="r">
              <a:defRPr sz="900" b="0">
                <a:solidFill>
                  <a:schemeClr val="tx1"/>
                </a:solidFill>
                <a:latin typeface="+mn-lt"/>
              </a:defRPr>
            </a:lvl1pPr>
          </a:lstStyle>
          <a:p>
            <a:fld id="{05DF0F15-D1BC-4C7C-8FAE-BC70F7547D87}" type="slidenum">
              <a:rPr lang="de-DE" smtClean="0"/>
              <a:pPr/>
              <a:t>‹Nr.›</a:t>
            </a:fld>
            <a:endParaRPr lang="de-DE" dirty="0"/>
          </a:p>
        </p:txBody>
      </p:sp>
      <p:sp>
        <p:nvSpPr>
          <p:cNvPr id="22" name="Fußzeilenplatzhalter 21">
            <a:extLst>
              <a:ext uri="{FF2B5EF4-FFF2-40B4-BE49-F238E27FC236}">
                <a16:creationId xmlns:a16="http://schemas.microsoft.com/office/drawing/2014/main" id="{CD1F23B4-6D25-4DE1-AEC0-4EF4176C1D05}"/>
              </a:ext>
            </a:extLst>
          </p:cNvPr>
          <p:cNvSpPr>
            <a:spLocks noGrp="1"/>
          </p:cNvSpPr>
          <p:nvPr>
            <p:ph type="ftr" sz="quarter" idx="3"/>
          </p:nvPr>
        </p:nvSpPr>
        <p:spPr>
          <a:xfrm>
            <a:off x="2088000" y="6336000"/>
            <a:ext cx="8640000" cy="360000"/>
          </a:xfrm>
          <a:prstGeom prst="rect">
            <a:avLst/>
          </a:prstGeom>
        </p:spPr>
        <p:txBody>
          <a:bodyPr vert="horz" lIns="0" tIns="0" rIns="0" bIns="0" rtlCol="0" anchor="ctr"/>
          <a:lstStyle>
            <a:lvl1pPr algn="l">
              <a:defRPr sz="900">
                <a:solidFill>
                  <a:schemeClr val="tx1"/>
                </a:solidFill>
                <a:latin typeface="+mn-lt"/>
              </a:defRPr>
            </a:lvl1pPr>
          </a:lstStyle>
          <a:p>
            <a:r>
              <a:rPr lang="de-DE" dirty="0"/>
              <a:t>Titel der Präsentation   |   Abteilung   |   Datum</a:t>
            </a:r>
          </a:p>
        </p:txBody>
      </p:sp>
      <p:sp>
        <p:nvSpPr>
          <p:cNvPr id="3" name="Titelplatzhalter 2">
            <a:extLst>
              <a:ext uri="{FF2B5EF4-FFF2-40B4-BE49-F238E27FC236}">
                <a16:creationId xmlns:a16="http://schemas.microsoft.com/office/drawing/2014/main" id="{B81E3EB5-C9F0-4650-9B9D-B21380ADC3DA}"/>
              </a:ext>
            </a:extLst>
          </p:cNvPr>
          <p:cNvSpPr>
            <a:spLocks noGrp="1"/>
          </p:cNvSpPr>
          <p:nvPr>
            <p:ph type="title"/>
          </p:nvPr>
        </p:nvSpPr>
        <p:spPr>
          <a:xfrm>
            <a:off x="550800" y="439200"/>
            <a:ext cx="11091600" cy="439200"/>
          </a:xfrm>
          <a:prstGeom prst="rect">
            <a:avLst/>
          </a:prstGeom>
        </p:spPr>
        <p:txBody>
          <a:bodyPr vert="horz" lIns="0" tIns="0" rIns="0" bIns="0" rtlCol="0" anchor="t" anchorCtr="0">
            <a:noAutofit/>
          </a:bodyPr>
          <a:lstStyle/>
          <a:p>
            <a:r>
              <a:rPr lang="de-DE" dirty="0"/>
              <a:t>Mastertitelformat bearbeiten</a:t>
            </a:r>
          </a:p>
        </p:txBody>
      </p:sp>
      <p:pic>
        <p:nvPicPr>
          <p:cNvPr id="24" name="Grafik 23">
            <a:extLst>
              <a:ext uri="{FF2B5EF4-FFF2-40B4-BE49-F238E27FC236}">
                <a16:creationId xmlns:a16="http://schemas.microsoft.com/office/drawing/2014/main" id="{634F6F2E-F89E-49DC-9F11-90A4B0865CC2}"/>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550862" y="6336000"/>
            <a:ext cx="1036866" cy="360000"/>
          </a:xfrm>
          <a:prstGeom prst="rect">
            <a:avLst/>
          </a:prstGeom>
        </p:spPr>
      </p:pic>
    </p:spTree>
    <p:extLst>
      <p:ext uri="{BB962C8B-B14F-4D97-AF65-F5344CB8AC3E}">
        <p14:creationId xmlns:p14="http://schemas.microsoft.com/office/powerpoint/2010/main" val="4007157976"/>
      </p:ext>
    </p:extLst>
  </p:cSld>
  <p:clrMap bg1="lt1" tx1="dk1" bg2="lt2" tx2="dk2" accent1="accent1" accent2="accent2" accent3="accent3" accent4="accent4" accent5="accent5" accent6="accent6" hlink="hlink" folHlink="folHlink"/>
  <p:sldLayoutIdLst>
    <p:sldLayoutId id="2147483897" r:id="rId1"/>
    <p:sldLayoutId id="2147483864" r:id="rId2"/>
    <p:sldLayoutId id="2147483865" r:id="rId3"/>
    <p:sldLayoutId id="2147483894" r:id="rId4"/>
    <p:sldLayoutId id="2147483866" r:id="rId5"/>
    <p:sldLayoutId id="2147483867" r:id="rId6"/>
    <p:sldLayoutId id="2147483868" r:id="rId7"/>
    <p:sldLayoutId id="2147483869" r:id="rId8"/>
    <p:sldLayoutId id="2147483898" r:id="rId9"/>
    <p:sldLayoutId id="2147483870" r:id="rId10"/>
    <p:sldLayoutId id="2147483871" r:id="rId11"/>
    <p:sldLayoutId id="2147483872" r:id="rId12"/>
    <p:sldLayoutId id="2147483873" r:id="rId13"/>
    <p:sldLayoutId id="2147483874" r:id="rId14"/>
    <p:sldLayoutId id="2147483875" r:id="rId15"/>
    <p:sldLayoutId id="2147483876" r:id="rId16"/>
    <p:sldLayoutId id="2147483899" r:id="rId17"/>
    <p:sldLayoutId id="2147483877" r:id="rId18"/>
    <p:sldLayoutId id="2147483878" r:id="rId19"/>
    <p:sldLayoutId id="2147483879" r:id="rId20"/>
    <p:sldLayoutId id="2147483880" r:id="rId21"/>
    <p:sldLayoutId id="2147483900" r:id="rId22"/>
    <p:sldLayoutId id="2147483881" r:id="rId23"/>
    <p:sldLayoutId id="2147483882" r:id="rId24"/>
    <p:sldLayoutId id="2147483883" r:id="rId25"/>
    <p:sldLayoutId id="2147483884" r:id="rId26"/>
    <p:sldLayoutId id="2147483893" r:id="rId27"/>
  </p:sldLayoutIdLst>
  <p:hf hdr="0" dt="0"/>
  <p:txStyles>
    <p:titleStyle>
      <a:lvl1pPr algn="l" rtl="0" fontAlgn="base">
        <a:lnSpc>
          <a:spcPts val="3400"/>
        </a:lnSpc>
        <a:spcBef>
          <a:spcPct val="0"/>
        </a:spcBef>
        <a:spcAft>
          <a:spcPct val="0"/>
        </a:spcAft>
        <a:defRPr sz="3200" b="0">
          <a:solidFill>
            <a:schemeClr val="tx1"/>
          </a:solidFill>
          <a:latin typeface="Calibri" panose="020F0502020204030204" pitchFamily="34" charset="0"/>
          <a:ea typeface="+mj-ea"/>
          <a:cs typeface="+mj-cs"/>
        </a:defRPr>
      </a:lvl1pPr>
      <a:lvl2pPr algn="l" rtl="0" fontAlgn="base">
        <a:lnSpc>
          <a:spcPct val="110000"/>
        </a:lnSpc>
        <a:spcBef>
          <a:spcPct val="0"/>
        </a:spcBef>
        <a:spcAft>
          <a:spcPct val="0"/>
        </a:spcAft>
        <a:defRPr sz="2600" b="1">
          <a:solidFill>
            <a:schemeClr val="tx1"/>
          </a:solidFill>
          <a:latin typeface="Arial" charset="0"/>
        </a:defRPr>
      </a:lvl2pPr>
      <a:lvl3pPr algn="l" rtl="0" fontAlgn="base">
        <a:lnSpc>
          <a:spcPct val="110000"/>
        </a:lnSpc>
        <a:spcBef>
          <a:spcPct val="0"/>
        </a:spcBef>
        <a:spcAft>
          <a:spcPct val="0"/>
        </a:spcAft>
        <a:defRPr sz="2600" b="1">
          <a:solidFill>
            <a:schemeClr val="tx1"/>
          </a:solidFill>
          <a:latin typeface="Arial" charset="0"/>
        </a:defRPr>
      </a:lvl3pPr>
      <a:lvl4pPr algn="l" rtl="0" fontAlgn="base">
        <a:lnSpc>
          <a:spcPct val="110000"/>
        </a:lnSpc>
        <a:spcBef>
          <a:spcPct val="0"/>
        </a:spcBef>
        <a:spcAft>
          <a:spcPct val="0"/>
        </a:spcAft>
        <a:defRPr sz="2600" b="1">
          <a:solidFill>
            <a:schemeClr val="tx1"/>
          </a:solidFill>
          <a:latin typeface="Arial" charset="0"/>
        </a:defRPr>
      </a:lvl4pPr>
      <a:lvl5pPr algn="l" rtl="0" fontAlgn="base">
        <a:lnSpc>
          <a:spcPct val="110000"/>
        </a:lnSpc>
        <a:spcBef>
          <a:spcPct val="0"/>
        </a:spcBef>
        <a:spcAft>
          <a:spcPct val="0"/>
        </a:spcAft>
        <a:defRPr sz="2600" b="1">
          <a:solidFill>
            <a:schemeClr val="tx1"/>
          </a:solidFill>
          <a:latin typeface="Arial" charset="0"/>
        </a:defRPr>
      </a:lvl5pPr>
      <a:lvl6pPr marL="457189" algn="l" rtl="0" eaLnBrk="1" fontAlgn="base" hangingPunct="1">
        <a:lnSpc>
          <a:spcPct val="110000"/>
        </a:lnSpc>
        <a:spcBef>
          <a:spcPct val="0"/>
        </a:spcBef>
        <a:spcAft>
          <a:spcPct val="0"/>
        </a:spcAft>
        <a:defRPr sz="2400" b="1">
          <a:solidFill>
            <a:schemeClr val="tx1"/>
          </a:solidFill>
          <a:latin typeface="Arial" charset="0"/>
        </a:defRPr>
      </a:lvl6pPr>
      <a:lvl7pPr marL="914377" algn="l" rtl="0" eaLnBrk="1" fontAlgn="base" hangingPunct="1">
        <a:lnSpc>
          <a:spcPct val="110000"/>
        </a:lnSpc>
        <a:spcBef>
          <a:spcPct val="0"/>
        </a:spcBef>
        <a:spcAft>
          <a:spcPct val="0"/>
        </a:spcAft>
        <a:defRPr sz="2400" b="1">
          <a:solidFill>
            <a:schemeClr val="tx1"/>
          </a:solidFill>
          <a:latin typeface="Arial" charset="0"/>
        </a:defRPr>
      </a:lvl7pPr>
      <a:lvl8pPr marL="1371566" algn="l" rtl="0" eaLnBrk="1" fontAlgn="base" hangingPunct="1">
        <a:lnSpc>
          <a:spcPct val="110000"/>
        </a:lnSpc>
        <a:spcBef>
          <a:spcPct val="0"/>
        </a:spcBef>
        <a:spcAft>
          <a:spcPct val="0"/>
        </a:spcAft>
        <a:defRPr sz="2400" b="1">
          <a:solidFill>
            <a:schemeClr val="tx1"/>
          </a:solidFill>
          <a:latin typeface="Arial" charset="0"/>
        </a:defRPr>
      </a:lvl8pPr>
      <a:lvl9pPr marL="1828754" algn="l" rtl="0" eaLnBrk="1" fontAlgn="base" hangingPunct="1">
        <a:lnSpc>
          <a:spcPct val="110000"/>
        </a:lnSpc>
        <a:spcBef>
          <a:spcPct val="0"/>
        </a:spcBef>
        <a:spcAft>
          <a:spcPct val="0"/>
        </a:spcAft>
        <a:defRPr sz="2400" b="1">
          <a:solidFill>
            <a:schemeClr val="tx1"/>
          </a:solidFill>
          <a:latin typeface="Arial" charset="0"/>
        </a:defRPr>
      </a:lvl9pPr>
    </p:titleStyle>
    <p:bodyStyle>
      <a:lvl1pPr marL="0" marR="0" indent="0" algn="l" defTabSz="914400" rtl="0" eaLnBrk="1" fontAlgn="base" latinLnBrk="0" hangingPunct="1">
        <a:lnSpc>
          <a:spcPct val="100000"/>
        </a:lnSpc>
        <a:spcBef>
          <a:spcPts val="0"/>
        </a:spcBef>
        <a:spcAft>
          <a:spcPct val="0"/>
        </a:spcAft>
        <a:buClrTx/>
        <a:buSzTx/>
        <a:buFont typeface="+mj-lt"/>
        <a:buNone/>
        <a:tabLst/>
        <a:defRPr sz="1600" baseline="0">
          <a:solidFill>
            <a:schemeClr val="tx1"/>
          </a:solidFill>
          <a:latin typeface="+mn-lt"/>
          <a:ea typeface="+mn-ea"/>
          <a:cs typeface="+mn-cs"/>
        </a:defRPr>
      </a:lvl1pPr>
      <a:lvl2pPr marL="171450" marR="0" indent="-171450" algn="l" defTabSz="914400" rtl="0" eaLnBrk="1" fontAlgn="base" latinLnBrk="0" hangingPunct="1">
        <a:lnSpc>
          <a:spcPct val="100000"/>
        </a:lnSpc>
        <a:spcBef>
          <a:spcPts val="0"/>
        </a:spcBef>
        <a:spcAft>
          <a:spcPct val="0"/>
        </a:spcAft>
        <a:buClrTx/>
        <a:buSzTx/>
        <a:buFont typeface="Wingdings" pitchFamily="2" charset="2"/>
        <a:buChar char="§"/>
        <a:tabLst/>
        <a:defRPr sz="1600" baseline="0">
          <a:solidFill>
            <a:schemeClr val="tx1"/>
          </a:solidFill>
          <a:latin typeface="+mn-lt"/>
        </a:defRPr>
      </a:lvl2pPr>
      <a:lvl3pPr marL="361950" marR="0" indent="-180975" algn="l" defTabSz="914400" rtl="0" eaLnBrk="1" fontAlgn="base" latinLnBrk="0" hangingPunct="1">
        <a:lnSpc>
          <a:spcPct val="100000"/>
        </a:lnSpc>
        <a:spcBef>
          <a:spcPts val="0"/>
        </a:spcBef>
        <a:spcAft>
          <a:spcPct val="0"/>
        </a:spcAft>
        <a:buClrTx/>
        <a:buSzTx/>
        <a:buFont typeface="Symbol" panose="05050102010706020507" pitchFamily="18" charset="2"/>
        <a:buChar char="-"/>
        <a:tabLst/>
        <a:defRPr sz="1600" baseline="0">
          <a:solidFill>
            <a:schemeClr val="tx1"/>
          </a:solidFill>
          <a:latin typeface="+mn-lt"/>
        </a:defRPr>
      </a:lvl3pPr>
      <a:lvl4pPr marL="542925" marR="0" indent="-180975" algn="l" defTabSz="914400" rtl="0" eaLnBrk="1" fontAlgn="base" latinLnBrk="0" hangingPunct="1">
        <a:lnSpc>
          <a:spcPct val="100000"/>
        </a:lnSpc>
        <a:spcBef>
          <a:spcPts val="0"/>
        </a:spcBef>
        <a:spcAft>
          <a:spcPct val="0"/>
        </a:spcAft>
        <a:buClrTx/>
        <a:buSzTx/>
        <a:buFont typeface="Symbol" panose="05050102010706020507" pitchFamily="18" charset="2"/>
        <a:buChar char="-"/>
        <a:tabLst/>
        <a:defRPr sz="1600" baseline="0">
          <a:solidFill>
            <a:schemeClr val="tx1"/>
          </a:solidFill>
          <a:latin typeface="+mn-lt"/>
        </a:defRPr>
      </a:lvl4pPr>
      <a:lvl5pPr marL="714375" marR="0" indent="-171450" algn="l" defTabSz="914400" rtl="0" eaLnBrk="1" fontAlgn="base" latinLnBrk="0" hangingPunct="1">
        <a:lnSpc>
          <a:spcPct val="100000"/>
        </a:lnSpc>
        <a:spcBef>
          <a:spcPts val="0"/>
        </a:spcBef>
        <a:spcAft>
          <a:spcPct val="0"/>
        </a:spcAft>
        <a:buClrTx/>
        <a:buSzTx/>
        <a:buFont typeface="Symbol" panose="05050102010706020507" pitchFamily="18" charset="2"/>
        <a:buChar char="-"/>
        <a:tabLst/>
        <a:defRPr sz="1600" baseline="0">
          <a:solidFill>
            <a:schemeClr val="tx1"/>
          </a:solidFill>
          <a:latin typeface="+mn-lt"/>
        </a:defRPr>
      </a:lvl5pPr>
      <a:lvl6pPr marL="1523962" indent="-246057" algn="l" rtl="0" eaLnBrk="1" fontAlgn="base" hangingPunct="1">
        <a:spcBef>
          <a:spcPct val="30000"/>
        </a:spcBef>
        <a:spcAft>
          <a:spcPct val="0"/>
        </a:spcAft>
        <a:buClr>
          <a:srgbClr val="808080"/>
        </a:buClr>
        <a:buFont typeface="Wingdings" pitchFamily="2" charset="2"/>
        <a:buChar char="§"/>
        <a:defRPr sz="1200">
          <a:solidFill>
            <a:schemeClr val="tx1"/>
          </a:solidFill>
          <a:latin typeface="+mn-lt"/>
        </a:defRPr>
      </a:lvl6pPr>
      <a:lvl7pPr marL="1981150" indent="-246057" algn="l" rtl="0" eaLnBrk="1" fontAlgn="base" hangingPunct="1">
        <a:spcBef>
          <a:spcPct val="30000"/>
        </a:spcBef>
        <a:spcAft>
          <a:spcPct val="0"/>
        </a:spcAft>
        <a:buClr>
          <a:srgbClr val="808080"/>
        </a:buClr>
        <a:buFont typeface="Wingdings" pitchFamily="2" charset="2"/>
        <a:buChar char="§"/>
        <a:defRPr sz="1200">
          <a:solidFill>
            <a:schemeClr val="tx1"/>
          </a:solidFill>
          <a:latin typeface="+mn-lt"/>
        </a:defRPr>
      </a:lvl7pPr>
      <a:lvl8pPr marL="2438339" indent="-246057" algn="l" rtl="0" eaLnBrk="1" fontAlgn="base" hangingPunct="1">
        <a:spcBef>
          <a:spcPct val="30000"/>
        </a:spcBef>
        <a:spcAft>
          <a:spcPct val="0"/>
        </a:spcAft>
        <a:buClr>
          <a:srgbClr val="808080"/>
        </a:buClr>
        <a:buFont typeface="Wingdings" pitchFamily="2" charset="2"/>
        <a:buChar char="§"/>
        <a:defRPr sz="1200">
          <a:solidFill>
            <a:schemeClr val="tx1"/>
          </a:solidFill>
          <a:latin typeface="+mn-lt"/>
        </a:defRPr>
      </a:lvl8pPr>
      <a:lvl9pPr marL="2895528" indent="-246057" algn="l" rtl="0" eaLnBrk="1" fontAlgn="base" hangingPunct="1">
        <a:spcBef>
          <a:spcPct val="30000"/>
        </a:spcBef>
        <a:spcAft>
          <a:spcPct val="0"/>
        </a:spcAft>
        <a:buClr>
          <a:srgbClr val="808080"/>
        </a:buClr>
        <a:buFont typeface="Wingdings" pitchFamily="2" charset="2"/>
        <a:buChar char="§"/>
        <a:defRPr sz="1200">
          <a:solidFill>
            <a:schemeClr val="tx1"/>
          </a:solidFill>
          <a:latin typeface="+mn-lt"/>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38">
          <p15:clr>
            <a:srgbClr val="F26B43"/>
          </p15:clr>
        </p15:guide>
        <p15:guide id="2" pos="347">
          <p15:clr>
            <a:srgbClr val="F26B43"/>
          </p15:clr>
        </p15:guide>
        <p15:guide id="3" pos="7333">
          <p15:clr>
            <a:srgbClr val="F26B43"/>
          </p15:clr>
        </p15:guide>
        <p15:guide id="4" orient="horz" pos="278">
          <p15:clr>
            <a:srgbClr val="F26B43"/>
          </p15:clr>
        </p15:guide>
        <p15:guide id="5" orient="horz" pos="93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E53FB068-90BD-464E-BFAE-8A407C301FAB}"/>
              </a:ext>
            </a:extLst>
          </p:cNvPr>
          <p:cNvGraphicFramePr>
            <a:graphicFrameLocks noChangeAspect="1"/>
          </p:cNvGraphicFramePr>
          <p:nvPr userDrawn="1">
            <p:custDataLst>
              <p:tags r:id="rId9"/>
            </p:custDataLst>
            <p:extLst>
              <p:ext uri="{D42A27DB-BD31-4B8C-83A1-F6EECF244321}">
                <p14:modId xmlns:p14="http://schemas.microsoft.com/office/powerpoint/2010/main" val="29465068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1" imgW="473" imgH="473" progId="TCLayout.ActiveDocument.1">
                  <p:embed/>
                </p:oleObj>
              </mc:Choice>
              <mc:Fallback>
                <p:oleObj name="think-cell Folie" r:id="rId11" imgW="473" imgH="473" progId="TCLayout.ActiveDocument.1">
                  <p:embed/>
                  <p:pic>
                    <p:nvPicPr>
                      <p:cNvPr id="6" name="Objekt 5" hidden="1">
                        <a:extLst>
                          <a:ext uri="{FF2B5EF4-FFF2-40B4-BE49-F238E27FC236}">
                            <a16:creationId xmlns:a16="http://schemas.microsoft.com/office/drawing/2014/main" id="{E53FB068-90BD-464E-BFAE-8A407C301FA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8897F73C-B35B-4651-9551-FDF8C90AE0DA}"/>
              </a:ext>
            </a:extLst>
          </p:cNvPr>
          <p:cNvSpPr/>
          <p:nvPr userDrawn="1">
            <p:custDataLst>
              <p:tags r:id="rId10"/>
            </p:custDataLst>
          </p:nvPr>
        </p:nvSpPr>
        <p:spPr>
          <a:xfrm>
            <a:off x="0" y="0"/>
            <a:ext cx="158750" cy="158750"/>
          </a:xfrm>
          <a:prstGeom prst="rect">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l"/>
            <a:endParaRPr lang="de-DE" sz="3200" b="0" i="0" baseline="0" dirty="0">
              <a:solidFill>
                <a:schemeClr val="tx1"/>
              </a:solidFill>
              <a:latin typeface="Calibri" panose="020F0502020204030204" pitchFamily="34" charset="0"/>
              <a:ea typeface="+mj-ea"/>
              <a:cs typeface="+mj-cs"/>
              <a:sym typeface="Calibri" panose="020F0502020204030204" pitchFamily="34" charset="0"/>
            </a:endParaRPr>
          </a:p>
        </p:txBody>
      </p:sp>
      <p:sp>
        <p:nvSpPr>
          <p:cNvPr id="2" name="Textplatzhalter 1">
            <a:extLst>
              <a:ext uri="{FF2B5EF4-FFF2-40B4-BE49-F238E27FC236}">
                <a16:creationId xmlns:a16="http://schemas.microsoft.com/office/drawing/2014/main" id="{AE2917A0-DAAD-4B06-9C55-F035A90F3B44}"/>
              </a:ext>
            </a:extLst>
          </p:cNvPr>
          <p:cNvSpPr>
            <a:spLocks noGrp="1"/>
          </p:cNvSpPr>
          <p:nvPr>
            <p:ph type="body" idx="1"/>
          </p:nvPr>
        </p:nvSpPr>
        <p:spPr>
          <a:xfrm>
            <a:off x="548954" y="1954801"/>
            <a:ext cx="11091599" cy="4138496"/>
          </a:xfrm>
          <a:prstGeom prst="rect">
            <a:avLst/>
          </a:prstGeom>
        </p:spPr>
        <p:txBody>
          <a:bodyPr vert="horz" lIns="0" tIns="0" rIns="0" bIns="0" rtlCol="0">
            <a:noAutofit/>
          </a:bodyPr>
          <a:lstStyle/>
          <a:p>
            <a:pPr marL="0" marR="0" lvl="0" indent="0" algn="l" defTabSz="914400" rtl="0" eaLnBrk="1" fontAlgn="base" latinLnBrk="0" hangingPunct="1">
              <a:lnSpc>
                <a:spcPct val="100000"/>
              </a:lnSpc>
              <a:spcBef>
                <a:spcPts val="0"/>
              </a:spcBef>
              <a:spcAft>
                <a:spcPct val="0"/>
              </a:spcAft>
              <a:buClrTx/>
              <a:buSzTx/>
              <a:buFont typeface="+mj-lt"/>
              <a:buNone/>
              <a:tabLst/>
              <a:defRPr/>
            </a:pPr>
            <a:r>
              <a:rPr kumimoji="0" lang="de-DE" sz="1600" b="0" i="0" u="none" strike="noStrike" kern="0" cap="none" spc="0" normalizeH="0" baseline="0" noProof="0" dirty="0">
                <a:ln>
                  <a:noFill/>
                </a:ln>
                <a:solidFill>
                  <a:srgbClr val="000000"/>
                </a:solidFill>
                <a:effectLst/>
                <a:uLnTx/>
                <a:uFillTx/>
                <a:latin typeface="+mn-lt"/>
                <a:ea typeface="+mn-ea"/>
                <a:cs typeface="+mn-cs"/>
              </a:rPr>
              <a:t>Mastertextformat bearbeiten</a:t>
            </a:r>
          </a:p>
          <a:p>
            <a:pPr marL="171450" marR="0" lvl="1" indent="-171450" algn="l" defTabSz="914400" rtl="0" eaLnBrk="1" fontAlgn="base" latinLnBrk="0" hangingPunct="1">
              <a:lnSpc>
                <a:spcPct val="100000"/>
              </a:lnSpc>
              <a:spcBef>
                <a:spcPts val="0"/>
              </a:spcBef>
              <a:spcAft>
                <a:spcPct val="0"/>
              </a:spcAft>
              <a:buClrTx/>
              <a:buSzTx/>
              <a:buFont typeface="Wingdings" pitchFamily="2" charset="2"/>
              <a:buChar char="§"/>
              <a:tabLst/>
              <a:defRPr/>
            </a:pPr>
            <a:r>
              <a:rPr kumimoji="0" lang="de-DE" sz="1600" b="0" i="0" u="none" strike="noStrike" kern="0" cap="none" spc="0" normalizeH="0" baseline="0" noProof="0" dirty="0">
                <a:ln>
                  <a:noFill/>
                </a:ln>
                <a:solidFill>
                  <a:srgbClr val="000000"/>
                </a:solidFill>
                <a:effectLst/>
                <a:uLnTx/>
                <a:uFillTx/>
                <a:latin typeface="+mn-lt"/>
              </a:rPr>
              <a:t>Zweite Ebene</a:t>
            </a:r>
          </a:p>
          <a:p>
            <a:pPr marL="361950" marR="0" lvl="2" indent="-180975" algn="l" defTabSz="914400" rtl="0" eaLnBrk="1" fontAlgn="base" latinLnBrk="0" hangingPunct="1">
              <a:lnSpc>
                <a:spcPct val="100000"/>
              </a:lnSpc>
              <a:spcBef>
                <a:spcPts val="0"/>
              </a:spcBef>
              <a:spcAft>
                <a:spcPct val="0"/>
              </a:spcAft>
              <a:buClrTx/>
              <a:buSzTx/>
              <a:buFont typeface="Symbol" panose="05050102010706020507" pitchFamily="18" charset="2"/>
              <a:buChar char="-"/>
              <a:tabLst/>
              <a:defRPr/>
            </a:pPr>
            <a:r>
              <a:rPr kumimoji="0" lang="de-DE" sz="1600" b="0" i="0" u="none" strike="noStrike" kern="0" cap="none" spc="0" normalizeH="0" baseline="0" noProof="0" dirty="0">
                <a:ln>
                  <a:noFill/>
                </a:ln>
                <a:solidFill>
                  <a:srgbClr val="000000"/>
                </a:solidFill>
                <a:effectLst/>
                <a:uLnTx/>
                <a:uFillTx/>
                <a:latin typeface="+mn-lt"/>
              </a:rPr>
              <a:t>Dritte Ebene</a:t>
            </a:r>
          </a:p>
          <a:p>
            <a:pPr marL="542925" marR="0" lvl="3" indent="-180975" algn="l" defTabSz="914400" rtl="0" eaLnBrk="1" fontAlgn="base" latinLnBrk="0" hangingPunct="1">
              <a:lnSpc>
                <a:spcPct val="100000"/>
              </a:lnSpc>
              <a:spcBef>
                <a:spcPts val="0"/>
              </a:spcBef>
              <a:spcAft>
                <a:spcPct val="0"/>
              </a:spcAft>
              <a:buClrTx/>
              <a:buSzTx/>
              <a:buFont typeface="Symbol" panose="05050102010706020507" pitchFamily="18" charset="2"/>
              <a:buChar char="-"/>
              <a:tabLst/>
              <a:defRPr/>
            </a:pPr>
            <a:r>
              <a:rPr kumimoji="0" lang="de-DE" sz="1600" b="0" i="0" u="none" strike="noStrike" kern="0" cap="none" spc="0" normalizeH="0" baseline="0" noProof="0" dirty="0">
                <a:ln>
                  <a:noFill/>
                </a:ln>
                <a:solidFill>
                  <a:srgbClr val="000000"/>
                </a:solidFill>
                <a:effectLst/>
                <a:uLnTx/>
                <a:uFillTx/>
                <a:latin typeface="+mn-lt"/>
              </a:rPr>
              <a:t>Vierte Ebene</a:t>
            </a:r>
          </a:p>
          <a:p>
            <a:pPr marL="714375" marR="0" lvl="4" indent="-171450" algn="l" defTabSz="914400" rtl="0" eaLnBrk="1" fontAlgn="base" latinLnBrk="0" hangingPunct="1">
              <a:lnSpc>
                <a:spcPct val="100000"/>
              </a:lnSpc>
              <a:spcBef>
                <a:spcPts val="0"/>
              </a:spcBef>
              <a:spcAft>
                <a:spcPct val="0"/>
              </a:spcAft>
              <a:buClrTx/>
              <a:buSzTx/>
              <a:buFont typeface="Symbol" panose="05050102010706020507" pitchFamily="18" charset="2"/>
              <a:buChar char="-"/>
              <a:tabLst/>
              <a:defRPr/>
            </a:pPr>
            <a:r>
              <a:rPr kumimoji="0" lang="de-DE" sz="1600" b="0" i="0" u="none" strike="noStrike" kern="0" cap="none" spc="0" normalizeH="0" baseline="0" noProof="0" dirty="0">
                <a:ln>
                  <a:noFill/>
                </a:ln>
                <a:solidFill>
                  <a:srgbClr val="000000"/>
                </a:solidFill>
                <a:effectLst/>
                <a:uLnTx/>
                <a:uFillTx/>
                <a:latin typeface="+mn-lt"/>
              </a:rPr>
              <a:t>Fünfte Ebene</a:t>
            </a:r>
          </a:p>
        </p:txBody>
      </p:sp>
      <p:sp>
        <p:nvSpPr>
          <p:cNvPr id="15" name="Foliennummernplatzhalter 14">
            <a:extLst>
              <a:ext uri="{FF2B5EF4-FFF2-40B4-BE49-F238E27FC236}">
                <a16:creationId xmlns:a16="http://schemas.microsoft.com/office/drawing/2014/main" id="{CCD36691-0422-409A-88B5-F98280424A66}"/>
              </a:ext>
            </a:extLst>
          </p:cNvPr>
          <p:cNvSpPr>
            <a:spLocks noGrp="1"/>
          </p:cNvSpPr>
          <p:nvPr>
            <p:ph type="sldNum" sz="quarter" idx="4"/>
          </p:nvPr>
        </p:nvSpPr>
        <p:spPr>
          <a:xfrm>
            <a:off x="11100616" y="6336000"/>
            <a:ext cx="540000" cy="360000"/>
          </a:xfrm>
          <a:prstGeom prst="rect">
            <a:avLst/>
          </a:prstGeom>
        </p:spPr>
        <p:txBody>
          <a:bodyPr vert="horz" lIns="0" tIns="0" rIns="0" bIns="0" rtlCol="0" anchor="ctr"/>
          <a:lstStyle>
            <a:lvl1pPr algn="r">
              <a:defRPr sz="900" b="0">
                <a:solidFill>
                  <a:schemeClr val="tx1"/>
                </a:solidFill>
                <a:latin typeface="+mn-lt"/>
              </a:defRPr>
            </a:lvl1pPr>
          </a:lstStyle>
          <a:p>
            <a:fld id="{05DF0F15-D1BC-4C7C-8FAE-BC70F7547D87}" type="slidenum">
              <a:rPr lang="de-DE" smtClean="0"/>
              <a:pPr/>
              <a:t>‹Nr.›</a:t>
            </a:fld>
            <a:endParaRPr lang="de-DE" dirty="0"/>
          </a:p>
        </p:txBody>
      </p:sp>
      <p:sp>
        <p:nvSpPr>
          <p:cNvPr id="22" name="Fußzeilenplatzhalter 21">
            <a:extLst>
              <a:ext uri="{FF2B5EF4-FFF2-40B4-BE49-F238E27FC236}">
                <a16:creationId xmlns:a16="http://schemas.microsoft.com/office/drawing/2014/main" id="{CD1F23B4-6D25-4DE1-AEC0-4EF4176C1D05}"/>
              </a:ext>
            </a:extLst>
          </p:cNvPr>
          <p:cNvSpPr>
            <a:spLocks noGrp="1"/>
          </p:cNvSpPr>
          <p:nvPr>
            <p:ph type="ftr" sz="quarter" idx="3"/>
          </p:nvPr>
        </p:nvSpPr>
        <p:spPr>
          <a:xfrm>
            <a:off x="2088000" y="6336000"/>
            <a:ext cx="8640000" cy="360000"/>
          </a:xfrm>
          <a:prstGeom prst="rect">
            <a:avLst/>
          </a:prstGeom>
        </p:spPr>
        <p:txBody>
          <a:bodyPr vert="horz" lIns="0" tIns="0" rIns="0" bIns="0" rtlCol="0" anchor="ctr"/>
          <a:lstStyle>
            <a:lvl1pPr algn="l">
              <a:defRPr sz="900">
                <a:solidFill>
                  <a:schemeClr val="tx1"/>
                </a:solidFill>
                <a:latin typeface="+mn-lt"/>
              </a:defRPr>
            </a:lvl1pPr>
          </a:lstStyle>
          <a:p>
            <a:r>
              <a:rPr lang="de-DE" dirty="0"/>
              <a:t>Titel der Präsentation   |   Abteilung   |   Datum</a:t>
            </a:r>
          </a:p>
        </p:txBody>
      </p:sp>
      <p:sp>
        <p:nvSpPr>
          <p:cNvPr id="24" name="Titelplatzhalter 2">
            <a:extLst>
              <a:ext uri="{FF2B5EF4-FFF2-40B4-BE49-F238E27FC236}">
                <a16:creationId xmlns:a16="http://schemas.microsoft.com/office/drawing/2014/main" id="{AD94E80E-DD3F-4D5F-ACA0-20B98826295B}"/>
              </a:ext>
            </a:extLst>
          </p:cNvPr>
          <p:cNvSpPr>
            <a:spLocks noGrp="1"/>
          </p:cNvSpPr>
          <p:nvPr>
            <p:ph type="title"/>
          </p:nvPr>
        </p:nvSpPr>
        <p:spPr>
          <a:xfrm>
            <a:off x="550800" y="439200"/>
            <a:ext cx="11091600" cy="864000"/>
          </a:xfrm>
          <a:prstGeom prst="rect">
            <a:avLst/>
          </a:prstGeom>
        </p:spPr>
        <p:txBody>
          <a:bodyPr vert="horz" lIns="0" tIns="0" rIns="0" bIns="0" rtlCol="0" anchor="t" anchorCtr="0">
            <a:noAutofit/>
          </a:bodyPr>
          <a:lstStyle/>
          <a:p>
            <a:r>
              <a:rPr lang="de-DE" dirty="0"/>
              <a:t>Mastertitelformat bearbeiten</a:t>
            </a:r>
            <a:br>
              <a:rPr lang="de-DE" dirty="0"/>
            </a:br>
            <a:r>
              <a:rPr lang="de-DE" dirty="0"/>
              <a:t>Mastertitelformat bearbeiten</a:t>
            </a:r>
          </a:p>
        </p:txBody>
      </p:sp>
      <p:pic>
        <p:nvPicPr>
          <p:cNvPr id="25" name="Grafik 24">
            <a:extLst>
              <a:ext uri="{FF2B5EF4-FFF2-40B4-BE49-F238E27FC236}">
                <a16:creationId xmlns:a16="http://schemas.microsoft.com/office/drawing/2014/main" id="{B3ED476A-8872-49B8-9E88-08573F1DB44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50862" y="6336000"/>
            <a:ext cx="1036866" cy="360000"/>
          </a:xfrm>
          <a:prstGeom prst="rect">
            <a:avLst/>
          </a:prstGeom>
        </p:spPr>
      </p:pic>
    </p:spTree>
    <p:extLst>
      <p:ext uri="{BB962C8B-B14F-4D97-AF65-F5344CB8AC3E}">
        <p14:creationId xmlns:p14="http://schemas.microsoft.com/office/powerpoint/2010/main" val="1553800274"/>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2" r:id="rId6"/>
    <p:sldLayoutId id="2147483891" r:id="rId7"/>
  </p:sldLayoutIdLst>
  <p:hf hdr="0" dt="0"/>
  <p:txStyles>
    <p:titleStyle>
      <a:lvl1pPr algn="l" rtl="0" fontAlgn="base">
        <a:lnSpc>
          <a:spcPts val="3400"/>
        </a:lnSpc>
        <a:spcBef>
          <a:spcPct val="0"/>
        </a:spcBef>
        <a:spcAft>
          <a:spcPct val="0"/>
        </a:spcAft>
        <a:defRPr sz="3200" b="0">
          <a:solidFill>
            <a:schemeClr val="tx1"/>
          </a:solidFill>
          <a:latin typeface="Calibri" panose="020F0502020204030204" pitchFamily="34" charset="0"/>
          <a:ea typeface="+mj-ea"/>
          <a:cs typeface="+mj-cs"/>
        </a:defRPr>
      </a:lvl1pPr>
      <a:lvl2pPr algn="l" rtl="0" fontAlgn="base">
        <a:lnSpc>
          <a:spcPct val="110000"/>
        </a:lnSpc>
        <a:spcBef>
          <a:spcPct val="0"/>
        </a:spcBef>
        <a:spcAft>
          <a:spcPct val="0"/>
        </a:spcAft>
        <a:defRPr sz="2600" b="1">
          <a:solidFill>
            <a:schemeClr val="tx1"/>
          </a:solidFill>
          <a:latin typeface="Arial" charset="0"/>
        </a:defRPr>
      </a:lvl2pPr>
      <a:lvl3pPr algn="l" rtl="0" fontAlgn="base">
        <a:lnSpc>
          <a:spcPct val="110000"/>
        </a:lnSpc>
        <a:spcBef>
          <a:spcPct val="0"/>
        </a:spcBef>
        <a:spcAft>
          <a:spcPct val="0"/>
        </a:spcAft>
        <a:defRPr sz="2600" b="1">
          <a:solidFill>
            <a:schemeClr val="tx1"/>
          </a:solidFill>
          <a:latin typeface="Arial" charset="0"/>
        </a:defRPr>
      </a:lvl3pPr>
      <a:lvl4pPr algn="l" rtl="0" fontAlgn="base">
        <a:lnSpc>
          <a:spcPct val="110000"/>
        </a:lnSpc>
        <a:spcBef>
          <a:spcPct val="0"/>
        </a:spcBef>
        <a:spcAft>
          <a:spcPct val="0"/>
        </a:spcAft>
        <a:defRPr sz="2600" b="1">
          <a:solidFill>
            <a:schemeClr val="tx1"/>
          </a:solidFill>
          <a:latin typeface="Arial" charset="0"/>
        </a:defRPr>
      </a:lvl4pPr>
      <a:lvl5pPr algn="l" rtl="0" fontAlgn="base">
        <a:lnSpc>
          <a:spcPct val="110000"/>
        </a:lnSpc>
        <a:spcBef>
          <a:spcPct val="0"/>
        </a:spcBef>
        <a:spcAft>
          <a:spcPct val="0"/>
        </a:spcAft>
        <a:defRPr sz="2600" b="1">
          <a:solidFill>
            <a:schemeClr val="tx1"/>
          </a:solidFill>
          <a:latin typeface="Arial" charset="0"/>
        </a:defRPr>
      </a:lvl5pPr>
      <a:lvl6pPr marL="457189" algn="l" rtl="0" eaLnBrk="1" fontAlgn="base" hangingPunct="1">
        <a:lnSpc>
          <a:spcPct val="110000"/>
        </a:lnSpc>
        <a:spcBef>
          <a:spcPct val="0"/>
        </a:spcBef>
        <a:spcAft>
          <a:spcPct val="0"/>
        </a:spcAft>
        <a:defRPr sz="2400" b="1">
          <a:solidFill>
            <a:schemeClr val="tx1"/>
          </a:solidFill>
          <a:latin typeface="Arial" charset="0"/>
        </a:defRPr>
      </a:lvl6pPr>
      <a:lvl7pPr marL="914377" algn="l" rtl="0" eaLnBrk="1" fontAlgn="base" hangingPunct="1">
        <a:lnSpc>
          <a:spcPct val="110000"/>
        </a:lnSpc>
        <a:spcBef>
          <a:spcPct val="0"/>
        </a:spcBef>
        <a:spcAft>
          <a:spcPct val="0"/>
        </a:spcAft>
        <a:defRPr sz="2400" b="1">
          <a:solidFill>
            <a:schemeClr val="tx1"/>
          </a:solidFill>
          <a:latin typeface="Arial" charset="0"/>
        </a:defRPr>
      </a:lvl7pPr>
      <a:lvl8pPr marL="1371566" algn="l" rtl="0" eaLnBrk="1" fontAlgn="base" hangingPunct="1">
        <a:lnSpc>
          <a:spcPct val="110000"/>
        </a:lnSpc>
        <a:spcBef>
          <a:spcPct val="0"/>
        </a:spcBef>
        <a:spcAft>
          <a:spcPct val="0"/>
        </a:spcAft>
        <a:defRPr sz="2400" b="1">
          <a:solidFill>
            <a:schemeClr val="tx1"/>
          </a:solidFill>
          <a:latin typeface="Arial" charset="0"/>
        </a:defRPr>
      </a:lvl8pPr>
      <a:lvl9pPr marL="1828754" algn="l" rtl="0" eaLnBrk="1" fontAlgn="base" hangingPunct="1">
        <a:lnSpc>
          <a:spcPct val="110000"/>
        </a:lnSpc>
        <a:spcBef>
          <a:spcPct val="0"/>
        </a:spcBef>
        <a:spcAft>
          <a:spcPct val="0"/>
        </a:spcAft>
        <a:defRPr sz="2400" b="1">
          <a:solidFill>
            <a:schemeClr val="tx1"/>
          </a:solidFill>
          <a:latin typeface="Arial" charset="0"/>
        </a:defRPr>
      </a:lvl9pPr>
    </p:titleStyle>
    <p:bodyStyle>
      <a:lvl1pPr marL="0" marR="0" indent="0" algn="l" defTabSz="914400" rtl="0" eaLnBrk="1" fontAlgn="base" latinLnBrk="0" hangingPunct="1">
        <a:lnSpc>
          <a:spcPct val="100000"/>
        </a:lnSpc>
        <a:spcBef>
          <a:spcPts val="0"/>
        </a:spcBef>
        <a:spcAft>
          <a:spcPct val="0"/>
        </a:spcAft>
        <a:buClrTx/>
        <a:buSzTx/>
        <a:buFont typeface="+mj-lt"/>
        <a:buNone/>
        <a:tabLst/>
        <a:defRPr sz="1600" baseline="0">
          <a:solidFill>
            <a:schemeClr val="tx1"/>
          </a:solidFill>
          <a:latin typeface="+mn-lt"/>
          <a:ea typeface="+mn-ea"/>
          <a:cs typeface="+mn-cs"/>
        </a:defRPr>
      </a:lvl1pPr>
      <a:lvl2pPr marL="171450" marR="0" indent="-171450" algn="l" defTabSz="914400" rtl="0" eaLnBrk="1" fontAlgn="base" latinLnBrk="0" hangingPunct="1">
        <a:lnSpc>
          <a:spcPct val="100000"/>
        </a:lnSpc>
        <a:spcBef>
          <a:spcPts val="0"/>
        </a:spcBef>
        <a:spcAft>
          <a:spcPct val="0"/>
        </a:spcAft>
        <a:buClrTx/>
        <a:buSzTx/>
        <a:buFont typeface="Wingdings" pitchFamily="2" charset="2"/>
        <a:buChar char="§"/>
        <a:tabLst/>
        <a:defRPr sz="1600" baseline="0">
          <a:solidFill>
            <a:schemeClr val="tx1"/>
          </a:solidFill>
          <a:latin typeface="+mn-lt"/>
        </a:defRPr>
      </a:lvl2pPr>
      <a:lvl3pPr marL="361950" marR="0" indent="-180975" algn="l" defTabSz="914400" rtl="0" eaLnBrk="1" fontAlgn="base" latinLnBrk="0" hangingPunct="1">
        <a:lnSpc>
          <a:spcPct val="100000"/>
        </a:lnSpc>
        <a:spcBef>
          <a:spcPts val="0"/>
        </a:spcBef>
        <a:spcAft>
          <a:spcPct val="0"/>
        </a:spcAft>
        <a:buClrTx/>
        <a:buSzTx/>
        <a:buFont typeface="Symbol" panose="05050102010706020507" pitchFamily="18" charset="2"/>
        <a:buChar char="-"/>
        <a:tabLst/>
        <a:defRPr sz="1600" baseline="0">
          <a:solidFill>
            <a:schemeClr val="tx1"/>
          </a:solidFill>
          <a:latin typeface="+mn-lt"/>
        </a:defRPr>
      </a:lvl3pPr>
      <a:lvl4pPr marL="542925" marR="0" indent="-180975" algn="l" defTabSz="914400" rtl="0" eaLnBrk="1" fontAlgn="base" latinLnBrk="0" hangingPunct="1">
        <a:lnSpc>
          <a:spcPct val="100000"/>
        </a:lnSpc>
        <a:spcBef>
          <a:spcPts val="0"/>
        </a:spcBef>
        <a:spcAft>
          <a:spcPct val="0"/>
        </a:spcAft>
        <a:buClrTx/>
        <a:buSzTx/>
        <a:buFont typeface="Symbol" panose="05050102010706020507" pitchFamily="18" charset="2"/>
        <a:buChar char="-"/>
        <a:tabLst/>
        <a:defRPr sz="1600" baseline="0">
          <a:solidFill>
            <a:schemeClr val="tx1"/>
          </a:solidFill>
          <a:latin typeface="+mn-lt"/>
        </a:defRPr>
      </a:lvl4pPr>
      <a:lvl5pPr marL="714375" marR="0" indent="-171450" algn="l" defTabSz="914400" rtl="0" eaLnBrk="1" fontAlgn="base" latinLnBrk="0" hangingPunct="1">
        <a:lnSpc>
          <a:spcPct val="100000"/>
        </a:lnSpc>
        <a:spcBef>
          <a:spcPts val="0"/>
        </a:spcBef>
        <a:spcAft>
          <a:spcPct val="0"/>
        </a:spcAft>
        <a:buClrTx/>
        <a:buSzTx/>
        <a:buFont typeface="Symbol" panose="05050102010706020507" pitchFamily="18" charset="2"/>
        <a:buChar char="-"/>
        <a:tabLst/>
        <a:defRPr sz="1600" baseline="0">
          <a:solidFill>
            <a:schemeClr val="tx1"/>
          </a:solidFill>
          <a:latin typeface="+mn-lt"/>
        </a:defRPr>
      </a:lvl5pPr>
      <a:lvl6pPr marL="1523962" indent="-246057" algn="l" rtl="0" eaLnBrk="1" fontAlgn="base" hangingPunct="1">
        <a:spcBef>
          <a:spcPct val="30000"/>
        </a:spcBef>
        <a:spcAft>
          <a:spcPct val="0"/>
        </a:spcAft>
        <a:buClr>
          <a:srgbClr val="808080"/>
        </a:buClr>
        <a:buFont typeface="Wingdings" pitchFamily="2" charset="2"/>
        <a:buChar char="§"/>
        <a:defRPr sz="1200">
          <a:solidFill>
            <a:schemeClr val="tx1"/>
          </a:solidFill>
          <a:latin typeface="+mn-lt"/>
        </a:defRPr>
      </a:lvl6pPr>
      <a:lvl7pPr marL="1981150" indent="-246057" algn="l" rtl="0" eaLnBrk="1" fontAlgn="base" hangingPunct="1">
        <a:spcBef>
          <a:spcPct val="30000"/>
        </a:spcBef>
        <a:spcAft>
          <a:spcPct val="0"/>
        </a:spcAft>
        <a:buClr>
          <a:srgbClr val="808080"/>
        </a:buClr>
        <a:buFont typeface="Wingdings" pitchFamily="2" charset="2"/>
        <a:buChar char="§"/>
        <a:defRPr sz="1200">
          <a:solidFill>
            <a:schemeClr val="tx1"/>
          </a:solidFill>
          <a:latin typeface="+mn-lt"/>
        </a:defRPr>
      </a:lvl7pPr>
      <a:lvl8pPr marL="2438339" indent="-246057" algn="l" rtl="0" eaLnBrk="1" fontAlgn="base" hangingPunct="1">
        <a:spcBef>
          <a:spcPct val="30000"/>
        </a:spcBef>
        <a:spcAft>
          <a:spcPct val="0"/>
        </a:spcAft>
        <a:buClr>
          <a:srgbClr val="808080"/>
        </a:buClr>
        <a:buFont typeface="Wingdings" pitchFamily="2" charset="2"/>
        <a:buChar char="§"/>
        <a:defRPr sz="1200">
          <a:solidFill>
            <a:schemeClr val="tx1"/>
          </a:solidFill>
          <a:latin typeface="+mn-lt"/>
        </a:defRPr>
      </a:lvl8pPr>
      <a:lvl9pPr marL="2895528" indent="-246057" algn="l" rtl="0" eaLnBrk="1" fontAlgn="base" hangingPunct="1">
        <a:spcBef>
          <a:spcPct val="30000"/>
        </a:spcBef>
        <a:spcAft>
          <a:spcPct val="0"/>
        </a:spcAft>
        <a:buClr>
          <a:srgbClr val="808080"/>
        </a:buClr>
        <a:buFont typeface="Wingdings" pitchFamily="2" charset="2"/>
        <a:buChar char="§"/>
        <a:defRPr sz="1200">
          <a:solidFill>
            <a:schemeClr val="tx1"/>
          </a:solidFill>
          <a:latin typeface="+mn-lt"/>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38">
          <p15:clr>
            <a:srgbClr val="F26B43"/>
          </p15:clr>
        </p15:guide>
        <p15:guide id="2" pos="347">
          <p15:clr>
            <a:srgbClr val="F26B43"/>
          </p15:clr>
        </p15:guide>
        <p15:guide id="3" pos="7333">
          <p15:clr>
            <a:srgbClr val="F26B43"/>
          </p15:clr>
        </p15:guide>
        <p15:guide id="4" orient="horz" pos="278">
          <p15:clr>
            <a:srgbClr val="F26B43"/>
          </p15:clr>
        </p15:guide>
        <p15:guide id="5" orient="horz" pos="935">
          <p15:clr>
            <a:srgbClr val="F26B43"/>
          </p15:clr>
        </p15:guide>
        <p15:guide id="6" orient="horz" pos="123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platzhalter 11">
            <a:extLst>
              <a:ext uri="{FF2B5EF4-FFF2-40B4-BE49-F238E27FC236}">
                <a16:creationId xmlns:a16="http://schemas.microsoft.com/office/drawing/2014/main" id="{0AFD0BCB-8988-433B-888F-0B619DBC79EE}"/>
              </a:ext>
            </a:extLst>
          </p:cNvPr>
          <p:cNvSpPr>
            <a:spLocks noGrp="1"/>
          </p:cNvSpPr>
          <p:nvPr>
            <p:ph type="body" sz="quarter" idx="14"/>
          </p:nvPr>
        </p:nvSpPr>
        <p:spPr/>
        <p:txBody>
          <a:bodyPr/>
          <a:lstStyle/>
          <a:p>
            <a:r>
              <a:rPr lang="de-DE" b="0" i="0" dirty="0">
                <a:solidFill>
                  <a:srgbClr val="202124"/>
                </a:solidFill>
                <a:effectLst/>
                <a:latin typeface="Google Sans"/>
              </a:rPr>
              <a:t>14. Februar 2024</a:t>
            </a:r>
            <a:endParaRPr lang="de-DE" dirty="0"/>
          </a:p>
        </p:txBody>
      </p:sp>
      <p:sp>
        <p:nvSpPr>
          <p:cNvPr id="10" name="Textplatzhalter 9">
            <a:extLst>
              <a:ext uri="{FF2B5EF4-FFF2-40B4-BE49-F238E27FC236}">
                <a16:creationId xmlns:a16="http://schemas.microsoft.com/office/drawing/2014/main" id="{A3AC9C95-5DAA-4C54-A1CB-1F20D6A1B854}"/>
              </a:ext>
            </a:extLst>
          </p:cNvPr>
          <p:cNvSpPr>
            <a:spLocks noGrp="1"/>
          </p:cNvSpPr>
          <p:nvPr>
            <p:ph type="body" sz="quarter" idx="11"/>
          </p:nvPr>
        </p:nvSpPr>
        <p:spPr/>
        <p:txBody>
          <a:bodyPr/>
          <a:lstStyle/>
          <a:p>
            <a:r>
              <a:rPr lang="de-DE" dirty="0"/>
              <a:t>Berlin, Adlergestell</a:t>
            </a:r>
          </a:p>
        </p:txBody>
      </p:sp>
      <p:pic>
        <p:nvPicPr>
          <p:cNvPr id="16" name="Bildplatzhalter 15">
            <a:extLst>
              <a:ext uri="{FF2B5EF4-FFF2-40B4-BE49-F238E27FC236}">
                <a16:creationId xmlns:a16="http://schemas.microsoft.com/office/drawing/2014/main" id="{6885B5B4-A8AD-4AEE-A0F1-D9C65420214B}"/>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t="26283" b="34255"/>
          <a:stretch/>
        </p:blipFill>
        <p:spPr>
          <a:xfrm>
            <a:off x="0" y="0"/>
            <a:ext cx="12192000" cy="3608900"/>
          </a:xfrm>
        </p:spPr>
      </p:pic>
    </p:spTree>
    <p:extLst>
      <p:ext uri="{BB962C8B-B14F-4D97-AF65-F5344CB8AC3E}">
        <p14:creationId xmlns:p14="http://schemas.microsoft.com/office/powerpoint/2010/main" val="2069424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EA1C68F3-2A43-415B-B28F-D649DBE58EB4}"/>
              </a:ext>
            </a:extLst>
          </p:cNvPr>
          <p:cNvSpPr>
            <a:spLocks noGrp="1"/>
          </p:cNvSpPr>
          <p:nvPr>
            <p:ph type="sldNum" sz="quarter" idx="10"/>
          </p:nvPr>
        </p:nvSpPr>
        <p:spPr/>
        <p:txBody>
          <a:bodyPr/>
          <a:lstStyle/>
          <a:p>
            <a:fld id="{05DF0F15-D1BC-4C7C-8FAE-BC70F7547D87}" type="slidenum">
              <a:rPr lang="de-DE" smtClean="0"/>
              <a:pPr/>
              <a:t>10</a:t>
            </a:fld>
            <a:endParaRPr lang="de-DE" dirty="0"/>
          </a:p>
        </p:txBody>
      </p:sp>
      <p:sp>
        <p:nvSpPr>
          <p:cNvPr id="3" name="Fußzeilenplatzhalter 2">
            <a:extLst>
              <a:ext uri="{FF2B5EF4-FFF2-40B4-BE49-F238E27FC236}">
                <a16:creationId xmlns:a16="http://schemas.microsoft.com/office/drawing/2014/main" id="{2549E0A0-9144-4C65-9809-00B02338EE5C}"/>
              </a:ext>
            </a:extLst>
          </p:cNvPr>
          <p:cNvSpPr>
            <a:spLocks noGrp="1"/>
          </p:cNvSpPr>
          <p:nvPr>
            <p:ph type="ftr" sz="quarter" idx="11"/>
          </p:nvPr>
        </p:nvSpPr>
        <p:spPr/>
        <p:txBody>
          <a:bodyPr/>
          <a:lstStyle/>
          <a:p>
            <a:r>
              <a:rPr lang="de-DE" dirty="0"/>
              <a:t>Expansion  |  Februar 2024</a:t>
            </a:r>
          </a:p>
        </p:txBody>
      </p:sp>
      <p:sp>
        <p:nvSpPr>
          <p:cNvPr id="12" name="Titel 11">
            <a:extLst>
              <a:ext uri="{FF2B5EF4-FFF2-40B4-BE49-F238E27FC236}">
                <a16:creationId xmlns:a16="http://schemas.microsoft.com/office/drawing/2014/main" id="{15190D7E-B279-4112-9B09-6E41BCB63FA5}"/>
              </a:ext>
            </a:extLst>
          </p:cNvPr>
          <p:cNvSpPr>
            <a:spLocks noGrp="1"/>
          </p:cNvSpPr>
          <p:nvPr>
            <p:ph type="title"/>
          </p:nvPr>
        </p:nvSpPr>
        <p:spPr/>
        <p:txBody>
          <a:bodyPr/>
          <a:lstStyle/>
          <a:p>
            <a:r>
              <a:rPr lang="de-DE" dirty="0"/>
              <a:t>Berlin, Adlergestell</a:t>
            </a:r>
          </a:p>
        </p:txBody>
      </p:sp>
      <p:sp>
        <p:nvSpPr>
          <p:cNvPr id="5" name="Textplatzhalter 4">
            <a:extLst>
              <a:ext uri="{FF2B5EF4-FFF2-40B4-BE49-F238E27FC236}">
                <a16:creationId xmlns:a16="http://schemas.microsoft.com/office/drawing/2014/main" id="{49283223-996C-4430-8398-E63A3C605E32}"/>
              </a:ext>
            </a:extLst>
          </p:cNvPr>
          <p:cNvSpPr>
            <a:spLocks noGrp="1"/>
          </p:cNvSpPr>
          <p:nvPr>
            <p:ph type="body" sz="quarter" idx="18"/>
          </p:nvPr>
        </p:nvSpPr>
        <p:spPr/>
        <p:txBody>
          <a:bodyPr/>
          <a:lstStyle/>
          <a:p>
            <a:r>
              <a:rPr lang="de-DE" dirty="0"/>
              <a:t>.</a:t>
            </a:r>
          </a:p>
        </p:txBody>
      </p:sp>
      <p:sp>
        <p:nvSpPr>
          <p:cNvPr id="8" name="Textfeld 7">
            <a:extLst>
              <a:ext uri="{FF2B5EF4-FFF2-40B4-BE49-F238E27FC236}">
                <a16:creationId xmlns:a16="http://schemas.microsoft.com/office/drawing/2014/main" id="{B08EA2D5-FB7B-4D9D-BC50-219364D3062B}"/>
              </a:ext>
            </a:extLst>
          </p:cNvPr>
          <p:cNvSpPr txBox="1"/>
          <p:nvPr/>
        </p:nvSpPr>
        <p:spPr>
          <a:xfrm>
            <a:off x="1271464" y="3609020"/>
            <a:ext cx="4284476" cy="1368152"/>
          </a:xfrm>
          <a:prstGeom prst="rect">
            <a:avLst/>
          </a:prstGeom>
        </p:spPr>
        <p:txBody>
          <a:bodyPr wrap="square" lIns="0" tIns="0" rIns="0" bIns="0" rtlCol="0">
            <a:noAutofit/>
          </a:bodyPr>
          <a:lstStyle/>
          <a:p>
            <a:pPr algn="l"/>
            <a:endParaRPr lang="de-DE" sz="1600" kern="0" dirty="0">
              <a:latin typeface="+mn-lt"/>
            </a:endParaRPr>
          </a:p>
        </p:txBody>
      </p:sp>
      <p:sp>
        <p:nvSpPr>
          <p:cNvPr id="6" name="Inhaltsplatzhalter 5">
            <a:extLst>
              <a:ext uri="{FF2B5EF4-FFF2-40B4-BE49-F238E27FC236}">
                <a16:creationId xmlns:a16="http://schemas.microsoft.com/office/drawing/2014/main" id="{730BF967-1AF5-ABD8-A7D0-1C87AD116053}"/>
              </a:ext>
            </a:extLst>
          </p:cNvPr>
          <p:cNvSpPr>
            <a:spLocks noGrp="1"/>
          </p:cNvSpPr>
          <p:nvPr>
            <p:ph sz="quarter" idx="19"/>
          </p:nvPr>
        </p:nvSpPr>
        <p:spPr/>
        <p:txBody>
          <a:bodyPr/>
          <a:lstStyle/>
          <a:p>
            <a:r>
              <a:rPr lang="de-DE" dirty="0"/>
              <a:t>Perspektive aus Süd</a:t>
            </a:r>
          </a:p>
        </p:txBody>
      </p:sp>
      <p:pic>
        <p:nvPicPr>
          <p:cNvPr id="11" name="Inhaltsplatzhalter 10" descr="Ein Bild, das Himmel, draußen, Gebäude, Text enthält.&#10;&#10;Automatisch generierte Beschreibung">
            <a:extLst>
              <a:ext uri="{FF2B5EF4-FFF2-40B4-BE49-F238E27FC236}">
                <a16:creationId xmlns:a16="http://schemas.microsoft.com/office/drawing/2014/main" id="{20BCF441-B0BF-354E-1A72-287CC7DEA3FB}"/>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550863" y="1661071"/>
            <a:ext cx="7564437" cy="4254995"/>
          </a:xfrm>
        </p:spPr>
      </p:pic>
    </p:spTree>
    <p:extLst>
      <p:ext uri="{BB962C8B-B14F-4D97-AF65-F5344CB8AC3E}">
        <p14:creationId xmlns:p14="http://schemas.microsoft.com/office/powerpoint/2010/main" val="912090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EA1C68F3-2A43-415B-B28F-D649DBE58EB4}"/>
              </a:ext>
            </a:extLst>
          </p:cNvPr>
          <p:cNvSpPr>
            <a:spLocks noGrp="1"/>
          </p:cNvSpPr>
          <p:nvPr>
            <p:ph type="sldNum" sz="quarter" idx="10"/>
          </p:nvPr>
        </p:nvSpPr>
        <p:spPr/>
        <p:txBody>
          <a:bodyPr/>
          <a:lstStyle/>
          <a:p>
            <a:fld id="{05DF0F15-D1BC-4C7C-8FAE-BC70F7547D87}" type="slidenum">
              <a:rPr lang="de-DE" smtClean="0"/>
              <a:pPr/>
              <a:t>11</a:t>
            </a:fld>
            <a:endParaRPr lang="de-DE" dirty="0"/>
          </a:p>
        </p:txBody>
      </p:sp>
      <p:sp>
        <p:nvSpPr>
          <p:cNvPr id="3" name="Fußzeilenplatzhalter 2">
            <a:extLst>
              <a:ext uri="{FF2B5EF4-FFF2-40B4-BE49-F238E27FC236}">
                <a16:creationId xmlns:a16="http://schemas.microsoft.com/office/drawing/2014/main" id="{2549E0A0-9144-4C65-9809-00B02338EE5C}"/>
              </a:ext>
            </a:extLst>
          </p:cNvPr>
          <p:cNvSpPr>
            <a:spLocks noGrp="1"/>
          </p:cNvSpPr>
          <p:nvPr>
            <p:ph type="ftr" sz="quarter" idx="11"/>
          </p:nvPr>
        </p:nvSpPr>
        <p:spPr/>
        <p:txBody>
          <a:bodyPr/>
          <a:lstStyle/>
          <a:p>
            <a:r>
              <a:rPr lang="de-DE" dirty="0"/>
              <a:t>Expansion  |  Februar 2024</a:t>
            </a:r>
          </a:p>
        </p:txBody>
      </p:sp>
      <p:sp>
        <p:nvSpPr>
          <p:cNvPr id="12" name="Titel 11">
            <a:extLst>
              <a:ext uri="{FF2B5EF4-FFF2-40B4-BE49-F238E27FC236}">
                <a16:creationId xmlns:a16="http://schemas.microsoft.com/office/drawing/2014/main" id="{15190D7E-B279-4112-9B09-6E41BCB63FA5}"/>
              </a:ext>
            </a:extLst>
          </p:cNvPr>
          <p:cNvSpPr>
            <a:spLocks noGrp="1"/>
          </p:cNvSpPr>
          <p:nvPr>
            <p:ph type="title"/>
          </p:nvPr>
        </p:nvSpPr>
        <p:spPr/>
        <p:txBody>
          <a:bodyPr/>
          <a:lstStyle/>
          <a:p>
            <a:r>
              <a:rPr lang="de-DE" dirty="0"/>
              <a:t>Berlin, Adlergestell</a:t>
            </a:r>
          </a:p>
        </p:txBody>
      </p:sp>
      <p:sp>
        <p:nvSpPr>
          <p:cNvPr id="5" name="Textplatzhalter 4">
            <a:extLst>
              <a:ext uri="{FF2B5EF4-FFF2-40B4-BE49-F238E27FC236}">
                <a16:creationId xmlns:a16="http://schemas.microsoft.com/office/drawing/2014/main" id="{49283223-996C-4430-8398-E63A3C605E32}"/>
              </a:ext>
            </a:extLst>
          </p:cNvPr>
          <p:cNvSpPr>
            <a:spLocks noGrp="1"/>
          </p:cNvSpPr>
          <p:nvPr>
            <p:ph type="body" sz="quarter" idx="18"/>
          </p:nvPr>
        </p:nvSpPr>
        <p:spPr/>
        <p:txBody>
          <a:bodyPr/>
          <a:lstStyle/>
          <a:p>
            <a:r>
              <a:rPr lang="de-DE" dirty="0"/>
              <a:t>.</a:t>
            </a:r>
          </a:p>
        </p:txBody>
      </p:sp>
      <p:sp>
        <p:nvSpPr>
          <p:cNvPr id="8" name="Textfeld 7">
            <a:extLst>
              <a:ext uri="{FF2B5EF4-FFF2-40B4-BE49-F238E27FC236}">
                <a16:creationId xmlns:a16="http://schemas.microsoft.com/office/drawing/2014/main" id="{B08EA2D5-FB7B-4D9D-BC50-219364D3062B}"/>
              </a:ext>
            </a:extLst>
          </p:cNvPr>
          <p:cNvSpPr txBox="1"/>
          <p:nvPr/>
        </p:nvSpPr>
        <p:spPr>
          <a:xfrm>
            <a:off x="1271464" y="3609020"/>
            <a:ext cx="4284476" cy="1368152"/>
          </a:xfrm>
          <a:prstGeom prst="rect">
            <a:avLst/>
          </a:prstGeom>
        </p:spPr>
        <p:txBody>
          <a:bodyPr wrap="square" lIns="0" tIns="0" rIns="0" bIns="0" rtlCol="0">
            <a:noAutofit/>
          </a:bodyPr>
          <a:lstStyle/>
          <a:p>
            <a:pPr algn="l"/>
            <a:endParaRPr lang="de-DE" sz="1600" kern="0" dirty="0">
              <a:latin typeface="+mn-lt"/>
            </a:endParaRPr>
          </a:p>
        </p:txBody>
      </p:sp>
      <p:sp>
        <p:nvSpPr>
          <p:cNvPr id="6" name="Inhaltsplatzhalter 5">
            <a:extLst>
              <a:ext uri="{FF2B5EF4-FFF2-40B4-BE49-F238E27FC236}">
                <a16:creationId xmlns:a16="http://schemas.microsoft.com/office/drawing/2014/main" id="{730BF967-1AF5-ABD8-A7D0-1C87AD116053}"/>
              </a:ext>
            </a:extLst>
          </p:cNvPr>
          <p:cNvSpPr>
            <a:spLocks noGrp="1"/>
          </p:cNvSpPr>
          <p:nvPr>
            <p:ph sz="quarter" idx="19"/>
          </p:nvPr>
        </p:nvSpPr>
        <p:spPr/>
        <p:txBody>
          <a:bodyPr/>
          <a:lstStyle/>
          <a:p>
            <a:r>
              <a:rPr lang="de-DE" dirty="0"/>
              <a:t>Perspektive aus Nord</a:t>
            </a:r>
          </a:p>
          <a:p>
            <a:endParaRPr lang="de-DE" dirty="0"/>
          </a:p>
        </p:txBody>
      </p:sp>
      <p:pic>
        <p:nvPicPr>
          <p:cNvPr id="10" name="Inhaltsplatzhalter 9" descr="Ein Bild, das draußen, Himmel, Wolke, Gebäude enthält.&#10;&#10;Automatisch generierte Beschreibung">
            <a:extLst>
              <a:ext uri="{FF2B5EF4-FFF2-40B4-BE49-F238E27FC236}">
                <a16:creationId xmlns:a16="http://schemas.microsoft.com/office/drawing/2014/main" id="{3523BF21-9499-CD13-BDD8-D1FA39A30A9B}"/>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550863" y="1661071"/>
            <a:ext cx="7564437" cy="4254995"/>
          </a:xfrm>
        </p:spPr>
      </p:pic>
    </p:spTree>
    <p:extLst>
      <p:ext uri="{BB962C8B-B14F-4D97-AF65-F5344CB8AC3E}">
        <p14:creationId xmlns:p14="http://schemas.microsoft.com/office/powerpoint/2010/main" val="179496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EA1C68F3-2A43-415B-B28F-D649DBE58EB4}"/>
              </a:ext>
            </a:extLst>
          </p:cNvPr>
          <p:cNvSpPr>
            <a:spLocks noGrp="1"/>
          </p:cNvSpPr>
          <p:nvPr>
            <p:ph type="sldNum" sz="quarter" idx="10"/>
          </p:nvPr>
        </p:nvSpPr>
        <p:spPr/>
        <p:txBody>
          <a:bodyPr/>
          <a:lstStyle/>
          <a:p>
            <a:fld id="{05DF0F15-D1BC-4C7C-8FAE-BC70F7547D87}" type="slidenum">
              <a:rPr lang="de-DE" smtClean="0"/>
              <a:pPr/>
              <a:t>12</a:t>
            </a:fld>
            <a:endParaRPr lang="de-DE" dirty="0"/>
          </a:p>
        </p:txBody>
      </p:sp>
      <p:sp>
        <p:nvSpPr>
          <p:cNvPr id="3" name="Fußzeilenplatzhalter 2">
            <a:extLst>
              <a:ext uri="{FF2B5EF4-FFF2-40B4-BE49-F238E27FC236}">
                <a16:creationId xmlns:a16="http://schemas.microsoft.com/office/drawing/2014/main" id="{2549E0A0-9144-4C65-9809-00B02338EE5C}"/>
              </a:ext>
            </a:extLst>
          </p:cNvPr>
          <p:cNvSpPr>
            <a:spLocks noGrp="1"/>
          </p:cNvSpPr>
          <p:nvPr>
            <p:ph type="ftr" sz="quarter" idx="11"/>
          </p:nvPr>
        </p:nvSpPr>
        <p:spPr/>
        <p:txBody>
          <a:bodyPr/>
          <a:lstStyle/>
          <a:p>
            <a:r>
              <a:rPr lang="de-DE" dirty="0"/>
              <a:t>Expansion  |  Februar 2024</a:t>
            </a:r>
          </a:p>
        </p:txBody>
      </p:sp>
      <p:sp>
        <p:nvSpPr>
          <p:cNvPr id="12" name="Titel 11">
            <a:extLst>
              <a:ext uri="{FF2B5EF4-FFF2-40B4-BE49-F238E27FC236}">
                <a16:creationId xmlns:a16="http://schemas.microsoft.com/office/drawing/2014/main" id="{15190D7E-B279-4112-9B09-6E41BCB63FA5}"/>
              </a:ext>
            </a:extLst>
          </p:cNvPr>
          <p:cNvSpPr>
            <a:spLocks noGrp="1"/>
          </p:cNvSpPr>
          <p:nvPr>
            <p:ph type="title"/>
          </p:nvPr>
        </p:nvSpPr>
        <p:spPr/>
        <p:txBody>
          <a:bodyPr/>
          <a:lstStyle/>
          <a:p>
            <a:r>
              <a:rPr lang="de-DE" dirty="0"/>
              <a:t>Berlin, Adlergestell</a:t>
            </a:r>
          </a:p>
        </p:txBody>
      </p:sp>
      <p:sp>
        <p:nvSpPr>
          <p:cNvPr id="5" name="Textplatzhalter 4">
            <a:extLst>
              <a:ext uri="{FF2B5EF4-FFF2-40B4-BE49-F238E27FC236}">
                <a16:creationId xmlns:a16="http://schemas.microsoft.com/office/drawing/2014/main" id="{49283223-996C-4430-8398-E63A3C605E32}"/>
              </a:ext>
            </a:extLst>
          </p:cNvPr>
          <p:cNvSpPr>
            <a:spLocks noGrp="1"/>
          </p:cNvSpPr>
          <p:nvPr>
            <p:ph type="body" sz="quarter" idx="18"/>
          </p:nvPr>
        </p:nvSpPr>
        <p:spPr/>
        <p:txBody>
          <a:bodyPr/>
          <a:lstStyle/>
          <a:p>
            <a:r>
              <a:rPr lang="de-DE" dirty="0"/>
              <a:t>.</a:t>
            </a:r>
          </a:p>
        </p:txBody>
      </p:sp>
      <p:sp>
        <p:nvSpPr>
          <p:cNvPr id="8" name="Textfeld 7">
            <a:extLst>
              <a:ext uri="{FF2B5EF4-FFF2-40B4-BE49-F238E27FC236}">
                <a16:creationId xmlns:a16="http://schemas.microsoft.com/office/drawing/2014/main" id="{B08EA2D5-FB7B-4D9D-BC50-219364D3062B}"/>
              </a:ext>
            </a:extLst>
          </p:cNvPr>
          <p:cNvSpPr txBox="1"/>
          <p:nvPr/>
        </p:nvSpPr>
        <p:spPr>
          <a:xfrm>
            <a:off x="1271464" y="3609020"/>
            <a:ext cx="4284476" cy="1368152"/>
          </a:xfrm>
          <a:prstGeom prst="rect">
            <a:avLst/>
          </a:prstGeom>
        </p:spPr>
        <p:txBody>
          <a:bodyPr wrap="square" lIns="0" tIns="0" rIns="0" bIns="0" rtlCol="0">
            <a:noAutofit/>
          </a:bodyPr>
          <a:lstStyle/>
          <a:p>
            <a:pPr algn="l"/>
            <a:endParaRPr lang="de-DE" sz="1600" kern="0" dirty="0">
              <a:latin typeface="+mn-lt"/>
            </a:endParaRPr>
          </a:p>
        </p:txBody>
      </p:sp>
      <p:sp>
        <p:nvSpPr>
          <p:cNvPr id="6" name="Inhaltsplatzhalter 5">
            <a:extLst>
              <a:ext uri="{FF2B5EF4-FFF2-40B4-BE49-F238E27FC236}">
                <a16:creationId xmlns:a16="http://schemas.microsoft.com/office/drawing/2014/main" id="{730BF967-1AF5-ABD8-A7D0-1C87AD116053}"/>
              </a:ext>
            </a:extLst>
          </p:cNvPr>
          <p:cNvSpPr>
            <a:spLocks noGrp="1"/>
          </p:cNvSpPr>
          <p:nvPr>
            <p:ph sz="quarter" idx="19"/>
          </p:nvPr>
        </p:nvSpPr>
        <p:spPr/>
        <p:txBody>
          <a:bodyPr/>
          <a:lstStyle/>
          <a:p>
            <a:r>
              <a:rPr lang="de-DE"/>
              <a:t>Perspektive Anlieferung</a:t>
            </a:r>
            <a:endParaRPr lang="de-DE" dirty="0"/>
          </a:p>
        </p:txBody>
      </p:sp>
      <p:pic>
        <p:nvPicPr>
          <p:cNvPr id="11" name="Inhaltsplatzhalter 10" descr="Ein Bild, das Himmel, draußen, Baum, Wolke enthält.&#10;&#10;Automatisch generierte Beschreibung">
            <a:extLst>
              <a:ext uri="{FF2B5EF4-FFF2-40B4-BE49-F238E27FC236}">
                <a16:creationId xmlns:a16="http://schemas.microsoft.com/office/drawing/2014/main" id="{4A11D65F-C2D3-D89D-89F9-9D9EF7B8623C}"/>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550863" y="1661071"/>
            <a:ext cx="7564437" cy="4254995"/>
          </a:xfrm>
        </p:spPr>
      </p:pic>
    </p:spTree>
    <p:extLst>
      <p:ext uri="{BB962C8B-B14F-4D97-AF65-F5344CB8AC3E}">
        <p14:creationId xmlns:p14="http://schemas.microsoft.com/office/powerpoint/2010/main" val="188021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EA1C68F3-2A43-415B-B28F-D649DBE58EB4}"/>
              </a:ext>
            </a:extLst>
          </p:cNvPr>
          <p:cNvSpPr>
            <a:spLocks noGrp="1"/>
          </p:cNvSpPr>
          <p:nvPr>
            <p:ph type="sldNum" sz="quarter" idx="10"/>
          </p:nvPr>
        </p:nvSpPr>
        <p:spPr/>
        <p:txBody>
          <a:bodyPr/>
          <a:lstStyle/>
          <a:p>
            <a:fld id="{05DF0F15-D1BC-4C7C-8FAE-BC70F7547D87}" type="slidenum">
              <a:rPr lang="de-DE" smtClean="0"/>
              <a:pPr/>
              <a:t>13</a:t>
            </a:fld>
            <a:endParaRPr lang="de-DE" dirty="0"/>
          </a:p>
        </p:txBody>
      </p:sp>
      <p:sp>
        <p:nvSpPr>
          <p:cNvPr id="3" name="Fußzeilenplatzhalter 2">
            <a:extLst>
              <a:ext uri="{FF2B5EF4-FFF2-40B4-BE49-F238E27FC236}">
                <a16:creationId xmlns:a16="http://schemas.microsoft.com/office/drawing/2014/main" id="{2549E0A0-9144-4C65-9809-00B02338EE5C}"/>
              </a:ext>
            </a:extLst>
          </p:cNvPr>
          <p:cNvSpPr>
            <a:spLocks noGrp="1"/>
          </p:cNvSpPr>
          <p:nvPr>
            <p:ph type="ftr" sz="quarter" idx="11"/>
          </p:nvPr>
        </p:nvSpPr>
        <p:spPr/>
        <p:txBody>
          <a:bodyPr/>
          <a:lstStyle/>
          <a:p>
            <a:r>
              <a:rPr lang="de-DE" dirty="0"/>
              <a:t>Expansion  |  Februar 2024</a:t>
            </a:r>
          </a:p>
        </p:txBody>
      </p:sp>
      <p:sp>
        <p:nvSpPr>
          <p:cNvPr id="16" name="Inhaltsplatzhalter 15">
            <a:extLst>
              <a:ext uri="{FF2B5EF4-FFF2-40B4-BE49-F238E27FC236}">
                <a16:creationId xmlns:a16="http://schemas.microsoft.com/office/drawing/2014/main" id="{2E07147E-E540-406B-A52D-D1D98A8CF12E}"/>
              </a:ext>
            </a:extLst>
          </p:cNvPr>
          <p:cNvSpPr>
            <a:spLocks noGrp="1"/>
          </p:cNvSpPr>
          <p:nvPr>
            <p:ph sz="quarter" idx="19"/>
          </p:nvPr>
        </p:nvSpPr>
        <p:spPr/>
        <p:txBody>
          <a:bodyPr anchor="t" anchorCtr="0"/>
          <a:lstStyle/>
          <a:p>
            <a:endParaRPr lang="de-DE" dirty="0"/>
          </a:p>
          <a:p>
            <a:endParaRPr lang="de-DE" dirty="0"/>
          </a:p>
        </p:txBody>
      </p:sp>
      <p:sp>
        <p:nvSpPr>
          <p:cNvPr id="12" name="Titel 11">
            <a:extLst>
              <a:ext uri="{FF2B5EF4-FFF2-40B4-BE49-F238E27FC236}">
                <a16:creationId xmlns:a16="http://schemas.microsoft.com/office/drawing/2014/main" id="{15190D7E-B279-4112-9B09-6E41BCB63FA5}"/>
              </a:ext>
            </a:extLst>
          </p:cNvPr>
          <p:cNvSpPr>
            <a:spLocks noGrp="1"/>
          </p:cNvSpPr>
          <p:nvPr>
            <p:ph type="title"/>
          </p:nvPr>
        </p:nvSpPr>
        <p:spPr/>
        <p:txBody>
          <a:bodyPr/>
          <a:lstStyle/>
          <a:p>
            <a:r>
              <a:rPr lang="de-DE" dirty="0"/>
              <a:t>Berlin, Adlergestell</a:t>
            </a:r>
          </a:p>
        </p:txBody>
      </p:sp>
      <p:sp>
        <p:nvSpPr>
          <p:cNvPr id="5" name="Textplatzhalter 4">
            <a:extLst>
              <a:ext uri="{FF2B5EF4-FFF2-40B4-BE49-F238E27FC236}">
                <a16:creationId xmlns:a16="http://schemas.microsoft.com/office/drawing/2014/main" id="{49283223-996C-4430-8398-E63A3C605E32}"/>
              </a:ext>
            </a:extLst>
          </p:cNvPr>
          <p:cNvSpPr>
            <a:spLocks noGrp="1"/>
          </p:cNvSpPr>
          <p:nvPr>
            <p:ph type="body" sz="quarter" idx="18"/>
          </p:nvPr>
        </p:nvSpPr>
        <p:spPr/>
        <p:txBody>
          <a:bodyPr/>
          <a:lstStyle/>
          <a:p>
            <a:r>
              <a:rPr lang="de-DE" dirty="0"/>
              <a:t>.</a:t>
            </a:r>
          </a:p>
        </p:txBody>
      </p:sp>
      <p:sp>
        <p:nvSpPr>
          <p:cNvPr id="8" name="Inhaltsplatzhalter 15">
            <a:extLst>
              <a:ext uri="{FF2B5EF4-FFF2-40B4-BE49-F238E27FC236}">
                <a16:creationId xmlns:a16="http://schemas.microsoft.com/office/drawing/2014/main" id="{170AF591-EB8C-406A-A5E9-F5CF1C7126C6}"/>
              </a:ext>
            </a:extLst>
          </p:cNvPr>
          <p:cNvSpPr txBox="1">
            <a:spLocks/>
          </p:cNvSpPr>
          <p:nvPr/>
        </p:nvSpPr>
        <p:spPr>
          <a:xfrm>
            <a:off x="8925600" y="1636236"/>
            <a:ext cx="2867938" cy="4608990"/>
          </a:xfrm>
          <a:prstGeom prst="rect">
            <a:avLst/>
          </a:prstGeom>
        </p:spPr>
        <p:txBody>
          <a:bodyPr vert="horz" lIns="0" tIns="0" rIns="0" bIns="0" rtlCol="0" anchor="t" anchorCtr="0">
            <a:noAutofit/>
          </a:bodyPr>
          <a:lstStyle>
            <a:lvl1pPr marL="0" marR="0" indent="0" algn="l" defTabSz="914400" rtl="0" eaLnBrk="1" fontAlgn="base" latinLnBrk="0" hangingPunct="1">
              <a:lnSpc>
                <a:spcPct val="100000"/>
              </a:lnSpc>
              <a:spcBef>
                <a:spcPts val="0"/>
              </a:spcBef>
              <a:spcAft>
                <a:spcPct val="0"/>
              </a:spcAft>
              <a:buClrTx/>
              <a:buSzTx/>
              <a:buFont typeface="+mj-lt"/>
              <a:buNone/>
              <a:tabLst/>
              <a:defRPr sz="1600" baseline="0">
                <a:solidFill>
                  <a:schemeClr val="bg1"/>
                </a:solidFill>
                <a:latin typeface="+mn-lt"/>
                <a:ea typeface="+mn-ea"/>
                <a:cs typeface="+mn-cs"/>
              </a:defRPr>
            </a:lvl1pPr>
            <a:lvl2pPr marL="171450" marR="0" indent="-171450" algn="l" defTabSz="914400" rtl="0" eaLnBrk="1" fontAlgn="base" latinLnBrk="0" hangingPunct="1">
              <a:lnSpc>
                <a:spcPct val="100000"/>
              </a:lnSpc>
              <a:spcBef>
                <a:spcPts val="0"/>
              </a:spcBef>
              <a:spcAft>
                <a:spcPct val="0"/>
              </a:spcAft>
              <a:buClrTx/>
              <a:buSzTx/>
              <a:buFont typeface="Wingdings" pitchFamily="2" charset="2"/>
              <a:buChar char="§"/>
              <a:tabLst/>
              <a:defRPr sz="1600" baseline="0">
                <a:solidFill>
                  <a:schemeClr val="bg1"/>
                </a:solidFill>
                <a:latin typeface="+mn-lt"/>
              </a:defRPr>
            </a:lvl2pPr>
            <a:lvl3pPr marL="361950" marR="0" indent="-180975" algn="l" defTabSz="914400" rtl="0" eaLnBrk="1" fontAlgn="base" latinLnBrk="0" hangingPunct="1">
              <a:lnSpc>
                <a:spcPct val="100000"/>
              </a:lnSpc>
              <a:spcBef>
                <a:spcPts val="0"/>
              </a:spcBef>
              <a:spcAft>
                <a:spcPct val="0"/>
              </a:spcAft>
              <a:buClrTx/>
              <a:buSzTx/>
              <a:buFont typeface="Symbol" panose="05050102010706020507" pitchFamily="18" charset="2"/>
              <a:buChar char="-"/>
              <a:tabLst/>
              <a:defRPr sz="1600" baseline="0">
                <a:solidFill>
                  <a:schemeClr val="bg1"/>
                </a:solidFill>
                <a:latin typeface="+mn-lt"/>
              </a:defRPr>
            </a:lvl3pPr>
            <a:lvl4pPr marL="542925" marR="0" indent="-180975" algn="l" defTabSz="914400" rtl="0" eaLnBrk="1" fontAlgn="base" latinLnBrk="0" hangingPunct="1">
              <a:lnSpc>
                <a:spcPct val="100000"/>
              </a:lnSpc>
              <a:spcBef>
                <a:spcPts val="0"/>
              </a:spcBef>
              <a:spcAft>
                <a:spcPct val="0"/>
              </a:spcAft>
              <a:buClrTx/>
              <a:buSzTx/>
              <a:buFont typeface="Symbol" panose="05050102010706020507" pitchFamily="18" charset="2"/>
              <a:buChar char="-"/>
              <a:tabLst/>
              <a:defRPr sz="1600" baseline="0">
                <a:solidFill>
                  <a:schemeClr val="bg1"/>
                </a:solidFill>
                <a:latin typeface="+mn-lt"/>
              </a:defRPr>
            </a:lvl4pPr>
            <a:lvl5pPr marL="714375" marR="0" indent="-171450" algn="l" defTabSz="914400" rtl="0" eaLnBrk="1" fontAlgn="base" latinLnBrk="0" hangingPunct="1">
              <a:lnSpc>
                <a:spcPct val="100000"/>
              </a:lnSpc>
              <a:spcBef>
                <a:spcPts val="0"/>
              </a:spcBef>
              <a:spcAft>
                <a:spcPct val="0"/>
              </a:spcAft>
              <a:buClrTx/>
              <a:buSzTx/>
              <a:buFont typeface="Symbol" panose="05050102010706020507" pitchFamily="18" charset="2"/>
              <a:buChar char="-"/>
              <a:tabLst/>
              <a:defRPr sz="1600" baseline="0">
                <a:solidFill>
                  <a:schemeClr val="bg1"/>
                </a:solidFill>
                <a:latin typeface="+mn-lt"/>
              </a:defRPr>
            </a:lvl5pPr>
            <a:lvl6pPr marL="1523962" indent="-246057" algn="l" rtl="0" eaLnBrk="1" fontAlgn="base" hangingPunct="1">
              <a:spcBef>
                <a:spcPct val="30000"/>
              </a:spcBef>
              <a:spcAft>
                <a:spcPct val="0"/>
              </a:spcAft>
              <a:buClr>
                <a:srgbClr val="808080"/>
              </a:buClr>
              <a:buFont typeface="Wingdings" pitchFamily="2" charset="2"/>
              <a:buChar char="§"/>
              <a:defRPr sz="1200">
                <a:solidFill>
                  <a:schemeClr val="tx1"/>
                </a:solidFill>
                <a:latin typeface="+mn-lt"/>
              </a:defRPr>
            </a:lvl6pPr>
            <a:lvl7pPr marL="1981150" indent="-246057" algn="l" rtl="0" eaLnBrk="1" fontAlgn="base" hangingPunct="1">
              <a:spcBef>
                <a:spcPct val="30000"/>
              </a:spcBef>
              <a:spcAft>
                <a:spcPct val="0"/>
              </a:spcAft>
              <a:buClr>
                <a:srgbClr val="808080"/>
              </a:buClr>
              <a:buFont typeface="Wingdings" pitchFamily="2" charset="2"/>
              <a:buChar char="§"/>
              <a:defRPr sz="1200">
                <a:solidFill>
                  <a:schemeClr val="tx1"/>
                </a:solidFill>
                <a:latin typeface="+mn-lt"/>
              </a:defRPr>
            </a:lvl7pPr>
            <a:lvl8pPr marL="2438339" indent="-246057" algn="l" rtl="0" eaLnBrk="1" fontAlgn="base" hangingPunct="1">
              <a:spcBef>
                <a:spcPct val="30000"/>
              </a:spcBef>
              <a:spcAft>
                <a:spcPct val="0"/>
              </a:spcAft>
              <a:buClr>
                <a:srgbClr val="808080"/>
              </a:buClr>
              <a:buFont typeface="Wingdings" pitchFamily="2" charset="2"/>
              <a:buChar char="§"/>
              <a:defRPr sz="1200">
                <a:solidFill>
                  <a:schemeClr val="tx1"/>
                </a:solidFill>
                <a:latin typeface="+mn-lt"/>
              </a:defRPr>
            </a:lvl8pPr>
            <a:lvl9pPr marL="2895528" indent="-246057" algn="l" rtl="0" eaLnBrk="1" fontAlgn="base" hangingPunct="1">
              <a:spcBef>
                <a:spcPct val="30000"/>
              </a:spcBef>
              <a:spcAft>
                <a:spcPct val="0"/>
              </a:spcAft>
              <a:buClr>
                <a:srgbClr val="808080"/>
              </a:buClr>
              <a:buFont typeface="Wingdings" pitchFamily="2" charset="2"/>
              <a:buChar char="§"/>
              <a:defRPr sz="1200">
                <a:solidFill>
                  <a:schemeClr val="tx1"/>
                </a:solidFill>
                <a:latin typeface="+mn-lt"/>
              </a:defRPr>
            </a:lvl9pPr>
          </a:lstStyle>
          <a:p>
            <a:r>
              <a:rPr lang="de-DE" kern="0" dirty="0"/>
              <a:t>Schnitt</a:t>
            </a:r>
          </a:p>
          <a:p>
            <a:endParaRPr lang="de-DE" kern="0" dirty="0"/>
          </a:p>
        </p:txBody>
      </p:sp>
      <p:pic>
        <p:nvPicPr>
          <p:cNvPr id="10" name="Inhaltsplatzhalter 9" descr="Ein Bild, das Gebäude, Screenshot enthält.&#10;&#10;Automatisch generierte Beschreibung">
            <a:extLst>
              <a:ext uri="{FF2B5EF4-FFF2-40B4-BE49-F238E27FC236}">
                <a16:creationId xmlns:a16="http://schemas.microsoft.com/office/drawing/2014/main" id="{C6703486-DA1E-3BA0-D335-5240685B5DAC}"/>
              </a:ext>
            </a:extLst>
          </p:cNvPr>
          <p:cNvPicPr>
            <a:picLocks noGrp="1" noChangeAspect="1"/>
          </p:cNvPicPr>
          <p:nvPr>
            <p:ph sz="quarter" idx="13"/>
          </p:nvPr>
        </p:nvPicPr>
        <p:blipFill rotWithShape="1">
          <a:blip r:embed="rId3" cstate="print">
            <a:extLst>
              <a:ext uri="{28A0092B-C50C-407E-A947-70E740481C1C}">
                <a14:useLocalDpi xmlns:a14="http://schemas.microsoft.com/office/drawing/2010/main" val="0"/>
              </a:ext>
            </a:extLst>
          </a:blip>
          <a:srcRect t="29212"/>
          <a:stretch/>
        </p:blipFill>
        <p:spPr>
          <a:xfrm>
            <a:off x="556441" y="1922986"/>
            <a:ext cx="7564437" cy="3012027"/>
          </a:xfrm>
        </p:spPr>
      </p:pic>
    </p:spTree>
    <p:extLst>
      <p:ext uri="{BB962C8B-B14F-4D97-AF65-F5344CB8AC3E}">
        <p14:creationId xmlns:p14="http://schemas.microsoft.com/office/powerpoint/2010/main" val="2438406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a:extLst>
              <a:ext uri="{FF2B5EF4-FFF2-40B4-BE49-F238E27FC236}">
                <a16:creationId xmlns:a16="http://schemas.microsoft.com/office/drawing/2014/main" id="{47B56771-CB26-44F6-B971-FAB844DD2298}"/>
              </a:ext>
            </a:extLst>
          </p:cNvPr>
          <p:cNvSpPr txBox="1">
            <a:spLocks/>
          </p:cNvSpPr>
          <p:nvPr/>
        </p:nvSpPr>
        <p:spPr bwMode="gray">
          <a:xfrm>
            <a:off x="0" y="0"/>
            <a:ext cx="12192000" cy="6858000"/>
          </a:xfrm>
          <a:prstGeom prst="rect">
            <a:avLst/>
          </a:prstGeom>
        </p:spPr>
        <p:txBody>
          <a:bodyPr vert="horz" lIns="0" tIns="0" rIns="0" bIns="0" rtlCol="0" anchor="ctr" anchorCtr="0">
            <a:noAutofit/>
          </a:bodyPr>
          <a:lstStyle>
            <a:lvl1pPr marL="0" indent="0" algn="l" defTabSz="914400" rtl="0" eaLnBrk="1" latinLnBrk="0" hangingPunct="1">
              <a:lnSpc>
                <a:spcPct val="90000"/>
              </a:lnSpc>
              <a:spcBef>
                <a:spcPts val="0"/>
              </a:spcBef>
              <a:spcAft>
                <a:spcPts val="1000"/>
              </a:spcAft>
              <a:buFont typeface="Arial" panose="020B0604020202020204" pitchFamily="34" charset="0"/>
              <a:buNone/>
              <a:defRPr sz="7200" kern="1200">
                <a:solidFill>
                  <a:schemeClr val="bg1"/>
                </a:solidFill>
                <a:latin typeface="+mj-lt"/>
                <a:ea typeface="+mn-ea"/>
                <a:cs typeface="+mn-cs"/>
              </a:defRPr>
            </a:lvl1pPr>
            <a:lvl2pPr marL="720000" indent="-2700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accent2"/>
                </a:solidFill>
                <a:latin typeface="+mn-lt"/>
                <a:ea typeface="+mn-ea"/>
                <a:cs typeface="+mn-cs"/>
              </a:defRPr>
            </a:lvl2pPr>
            <a:lvl3pPr marL="1080000" indent="-270000" algn="l" defTabSz="914400" rtl="0" eaLnBrk="1" latinLnBrk="0" hangingPunct="1">
              <a:lnSpc>
                <a:spcPct val="90000"/>
              </a:lnSpc>
              <a:spcBef>
                <a:spcPts val="0"/>
              </a:spcBef>
              <a:spcAft>
                <a:spcPts val="1000"/>
              </a:spcAft>
              <a:buFont typeface="Symbol" panose="05050102010706020507" pitchFamily="18" charset="2"/>
              <a:buChar char="-"/>
              <a:defRPr sz="1600" kern="1200">
                <a:solidFill>
                  <a:schemeClr val="accent2"/>
                </a:solidFill>
                <a:latin typeface="+mn-lt"/>
                <a:ea typeface="+mn-ea"/>
                <a:cs typeface="+mn-cs"/>
              </a:defRPr>
            </a:lvl3pPr>
            <a:lvl4pPr marL="1440000" indent="-270000" algn="l" defTabSz="914400" rtl="0" eaLnBrk="1" latinLnBrk="0" hangingPunct="1">
              <a:lnSpc>
                <a:spcPct val="90000"/>
              </a:lnSpc>
              <a:spcBef>
                <a:spcPts val="0"/>
              </a:spcBef>
              <a:spcAft>
                <a:spcPts val="1000"/>
              </a:spcAft>
              <a:buFont typeface="Symbol" panose="05050102010706020507" pitchFamily="18" charset="2"/>
              <a:buChar char="-"/>
              <a:defRPr sz="1400" kern="1200">
                <a:solidFill>
                  <a:schemeClr val="accent2"/>
                </a:solidFill>
                <a:latin typeface="+mn-lt"/>
                <a:ea typeface="+mn-ea"/>
                <a:cs typeface="+mn-cs"/>
              </a:defRPr>
            </a:lvl4pPr>
            <a:lvl5pPr marL="1800000" indent="-270000" algn="l" defTabSz="914400" rtl="0" eaLnBrk="1" latinLnBrk="0" hangingPunct="1">
              <a:lnSpc>
                <a:spcPct val="90000"/>
              </a:lnSpc>
              <a:spcBef>
                <a:spcPts val="0"/>
              </a:spcBef>
              <a:spcAft>
                <a:spcPts val="1000"/>
              </a:spcAft>
              <a:buFont typeface="Symbol" panose="05050102010706020507" pitchFamily="18" charset="2"/>
              <a:buChar char="-"/>
              <a:defRPr sz="14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1000"/>
              </a:spcAft>
              <a:buClrTx/>
              <a:buSzTx/>
              <a:buFont typeface="Arial" panose="020B0604020202020204" pitchFamily="34" charset="0"/>
              <a:buNone/>
              <a:tabLst/>
              <a:defRPr/>
            </a:pPr>
            <a:endParaRPr kumimoji="0" lang="de-DE" sz="7200" b="1" i="0" u="none" strike="noStrike" kern="1200" cap="none" spc="0" normalizeH="0" baseline="0" noProof="0" dirty="0">
              <a:ln>
                <a:noFill/>
              </a:ln>
              <a:solidFill>
                <a:srgbClr val="FFFFFF"/>
              </a:solidFill>
              <a:effectLst/>
              <a:uLnTx/>
              <a:uFillTx/>
              <a:latin typeface="+mn-lt"/>
              <a:ea typeface="+mn-ea"/>
              <a:cs typeface="+mn-cs"/>
            </a:endParaRPr>
          </a:p>
        </p:txBody>
      </p:sp>
      <p:sp>
        <p:nvSpPr>
          <p:cNvPr id="10" name="Textplatzhalter 9">
            <a:extLst>
              <a:ext uri="{FF2B5EF4-FFF2-40B4-BE49-F238E27FC236}">
                <a16:creationId xmlns:a16="http://schemas.microsoft.com/office/drawing/2014/main" id="{4B63384A-3616-43F9-8ABC-0FA108D6F8B7}"/>
              </a:ext>
            </a:extLst>
          </p:cNvPr>
          <p:cNvSpPr>
            <a:spLocks noGrp="1"/>
          </p:cNvSpPr>
          <p:nvPr>
            <p:ph type="body" sz="quarter" idx="11"/>
          </p:nvPr>
        </p:nvSpPr>
        <p:spPr>
          <a:xfrm>
            <a:off x="1091444" y="2096852"/>
            <a:ext cx="10165094" cy="3108055"/>
          </a:xfrm>
        </p:spPr>
        <p:txBody>
          <a:bodyPr/>
          <a:lstStyle/>
          <a:p>
            <a:r>
              <a:rPr lang="de-DE" dirty="0"/>
              <a:t>Vielen Dank. </a:t>
            </a:r>
          </a:p>
        </p:txBody>
      </p:sp>
    </p:spTree>
    <p:extLst>
      <p:ext uri="{BB962C8B-B14F-4D97-AF65-F5344CB8AC3E}">
        <p14:creationId xmlns:p14="http://schemas.microsoft.com/office/powerpoint/2010/main" val="1363365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0F929B7-EC57-4B71-AC21-4329D9F22FE1}"/>
              </a:ext>
            </a:extLst>
          </p:cNvPr>
          <p:cNvSpPr>
            <a:spLocks noGrp="1"/>
          </p:cNvSpPr>
          <p:nvPr>
            <p:ph type="sldNum" sz="quarter" idx="10"/>
          </p:nvPr>
        </p:nvSpPr>
        <p:spPr/>
        <p:txBody>
          <a:bodyPr/>
          <a:lstStyle/>
          <a:p>
            <a:fld id="{05DF0F15-D1BC-4C7C-8FAE-BC70F7547D87}" type="slidenum">
              <a:rPr lang="de-DE" smtClean="0"/>
              <a:pPr/>
              <a:t>2</a:t>
            </a:fld>
            <a:endParaRPr lang="de-DE" dirty="0"/>
          </a:p>
        </p:txBody>
      </p:sp>
      <p:sp>
        <p:nvSpPr>
          <p:cNvPr id="5" name="Textplatzhalter 4">
            <a:extLst>
              <a:ext uri="{FF2B5EF4-FFF2-40B4-BE49-F238E27FC236}">
                <a16:creationId xmlns:a16="http://schemas.microsoft.com/office/drawing/2014/main" id="{E70AB561-FBBB-44A2-BB7C-184E534DD9D8}"/>
              </a:ext>
            </a:extLst>
          </p:cNvPr>
          <p:cNvSpPr>
            <a:spLocks noGrp="1"/>
          </p:cNvSpPr>
          <p:nvPr>
            <p:ph type="body" sz="quarter" idx="14"/>
          </p:nvPr>
        </p:nvSpPr>
        <p:spPr/>
        <p:txBody>
          <a:bodyPr/>
          <a:lstStyle/>
          <a:p>
            <a:r>
              <a:rPr lang="de-DE" b="1" dirty="0"/>
              <a:t>Vor dem Ankauf</a:t>
            </a:r>
          </a:p>
        </p:txBody>
      </p:sp>
      <p:sp>
        <p:nvSpPr>
          <p:cNvPr id="6" name="Textplatzhalter 5">
            <a:extLst>
              <a:ext uri="{FF2B5EF4-FFF2-40B4-BE49-F238E27FC236}">
                <a16:creationId xmlns:a16="http://schemas.microsoft.com/office/drawing/2014/main" id="{AD63AC15-8631-47CC-93B9-CC9B2FAD0A33}"/>
              </a:ext>
            </a:extLst>
          </p:cNvPr>
          <p:cNvSpPr>
            <a:spLocks noGrp="1"/>
          </p:cNvSpPr>
          <p:nvPr>
            <p:ph type="body" sz="quarter" idx="17"/>
          </p:nvPr>
        </p:nvSpPr>
        <p:spPr/>
        <p:txBody>
          <a:bodyPr/>
          <a:lstStyle/>
          <a:p>
            <a:r>
              <a:rPr lang="de-DE" dirty="0"/>
              <a:t>01</a:t>
            </a:r>
          </a:p>
        </p:txBody>
      </p:sp>
    </p:spTree>
    <p:extLst>
      <p:ext uri="{BB962C8B-B14F-4D97-AF65-F5344CB8AC3E}">
        <p14:creationId xmlns:p14="http://schemas.microsoft.com/office/powerpoint/2010/main" val="2824415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EA1C68F3-2A43-415B-B28F-D649DBE58EB4}"/>
              </a:ext>
            </a:extLst>
          </p:cNvPr>
          <p:cNvSpPr>
            <a:spLocks noGrp="1"/>
          </p:cNvSpPr>
          <p:nvPr>
            <p:ph type="sldNum" sz="quarter" idx="10"/>
          </p:nvPr>
        </p:nvSpPr>
        <p:spPr/>
        <p:txBody>
          <a:bodyPr/>
          <a:lstStyle/>
          <a:p>
            <a:fld id="{05DF0F15-D1BC-4C7C-8FAE-BC70F7547D87}" type="slidenum">
              <a:rPr lang="de-DE" smtClean="0"/>
              <a:pPr/>
              <a:t>3</a:t>
            </a:fld>
            <a:endParaRPr lang="de-DE" dirty="0"/>
          </a:p>
        </p:txBody>
      </p:sp>
      <p:sp>
        <p:nvSpPr>
          <p:cNvPr id="3" name="Fußzeilenplatzhalter 2">
            <a:extLst>
              <a:ext uri="{FF2B5EF4-FFF2-40B4-BE49-F238E27FC236}">
                <a16:creationId xmlns:a16="http://schemas.microsoft.com/office/drawing/2014/main" id="{2549E0A0-9144-4C65-9809-00B02338EE5C}"/>
              </a:ext>
            </a:extLst>
          </p:cNvPr>
          <p:cNvSpPr>
            <a:spLocks noGrp="1"/>
          </p:cNvSpPr>
          <p:nvPr>
            <p:ph type="ftr" sz="quarter" idx="11"/>
          </p:nvPr>
        </p:nvSpPr>
        <p:spPr/>
        <p:txBody>
          <a:bodyPr/>
          <a:lstStyle/>
          <a:p>
            <a:r>
              <a:rPr lang="de-DE" dirty="0"/>
              <a:t>Expansion  |  Februar 2024</a:t>
            </a:r>
          </a:p>
          <a:p>
            <a:endParaRPr lang="de-DE" dirty="0"/>
          </a:p>
        </p:txBody>
      </p:sp>
      <p:sp>
        <p:nvSpPr>
          <p:cNvPr id="16" name="Inhaltsplatzhalter 15">
            <a:extLst>
              <a:ext uri="{FF2B5EF4-FFF2-40B4-BE49-F238E27FC236}">
                <a16:creationId xmlns:a16="http://schemas.microsoft.com/office/drawing/2014/main" id="{2E07147E-E540-406B-A52D-D1D98A8CF12E}"/>
              </a:ext>
            </a:extLst>
          </p:cNvPr>
          <p:cNvSpPr>
            <a:spLocks noGrp="1"/>
          </p:cNvSpPr>
          <p:nvPr>
            <p:ph sz="quarter" idx="19"/>
          </p:nvPr>
        </p:nvSpPr>
        <p:spPr/>
        <p:txBody>
          <a:bodyPr anchor="t" anchorCtr="0"/>
          <a:lstStyle/>
          <a:p>
            <a:r>
              <a:rPr lang="de-DE" dirty="0"/>
              <a:t>Bundesarchiv:</a:t>
            </a:r>
          </a:p>
          <a:p>
            <a:r>
              <a:rPr lang="de-DE" dirty="0"/>
              <a:t>Foto vom 28.04.1962</a:t>
            </a:r>
          </a:p>
          <a:p>
            <a:endParaRPr lang="de-DE" dirty="0"/>
          </a:p>
        </p:txBody>
      </p:sp>
      <p:sp>
        <p:nvSpPr>
          <p:cNvPr id="12" name="Titel 11">
            <a:extLst>
              <a:ext uri="{FF2B5EF4-FFF2-40B4-BE49-F238E27FC236}">
                <a16:creationId xmlns:a16="http://schemas.microsoft.com/office/drawing/2014/main" id="{15190D7E-B279-4112-9B09-6E41BCB63FA5}"/>
              </a:ext>
            </a:extLst>
          </p:cNvPr>
          <p:cNvSpPr>
            <a:spLocks noGrp="1"/>
          </p:cNvSpPr>
          <p:nvPr>
            <p:ph type="title"/>
          </p:nvPr>
        </p:nvSpPr>
        <p:spPr/>
        <p:txBody>
          <a:bodyPr/>
          <a:lstStyle/>
          <a:p>
            <a:r>
              <a:rPr lang="de-DE" dirty="0"/>
              <a:t>Berlin, Adlergestell</a:t>
            </a:r>
          </a:p>
        </p:txBody>
      </p:sp>
      <p:sp>
        <p:nvSpPr>
          <p:cNvPr id="5" name="Textplatzhalter 4">
            <a:extLst>
              <a:ext uri="{FF2B5EF4-FFF2-40B4-BE49-F238E27FC236}">
                <a16:creationId xmlns:a16="http://schemas.microsoft.com/office/drawing/2014/main" id="{49283223-996C-4430-8398-E63A3C605E32}"/>
              </a:ext>
            </a:extLst>
          </p:cNvPr>
          <p:cNvSpPr>
            <a:spLocks noGrp="1"/>
          </p:cNvSpPr>
          <p:nvPr>
            <p:ph type="body" sz="quarter" idx="18"/>
          </p:nvPr>
        </p:nvSpPr>
        <p:spPr/>
        <p:txBody>
          <a:bodyPr/>
          <a:lstStyle/>
          <a:p>
            <a:r>
              <a:rPr lang="de-DE" dirty="0"/>
              <a:t>.</a:t>
            </a:r>
          </a:p>
        </p:txBody>
      </p:sp>
      <p:sp>
        <p:nvSpPr>
          <p:cNvPr id="7" name="Inhaltsplatzhalter 6">
            <a:extLst>
              <a:ext uri="{FF2B5EF4-FFF2-40B4-BE49-F238E27FC236}">
                <a16:creationId xmlns:a16="http://schemas.microsoft.com/office/drawing/2014/main" id="{175BE8FC-0352-5F1F-106D-440132664E01}"/>
              </a:ext>
            </a:extLst>
          </p:cNvPr>
          <p:cNvSpPr>
            <a:spLocks noGrp="1"/>
          </p:cNvSpPr>
          <p:nvPr>
            <p:ph sz="quarter" idx="13"/>
          </p:nvPr>
        </p:nvSpPr>
        <p:spPr/>
        <p:txBody>
          <a:bodyPr/>
          <a:lstStyle/>
          <a:p>
            <a:endParaRPr lang="de-DE"/>
          </a:p>
        </p:txBody>
      </p:sp>
      <p:pic>
        <p:nvPicPr>
          <p:cNvPr id="8" name="Grafik 7">
            <a:extLst>
              <a:ext uri="{FF2B5EF4-FFF2-40B4-BE49-F238E27FC236}">
                <a16:creationId xmlns:a16="http://schemas.microsoft.com/office/drawing/2014/main" id="{C55A5AFA-C573-2606-2EE4-5665DB01CBA8}"/>
              </a:ext>
            </a:extLst>
          </p:cNvPr>
          <p:cNvPicPr>
            <a:picLocks noChangeAspect="1"/>
          </p:cNvPicPr>
          <p:nvPr/>
        </p:nvPicPr>
        <p:blipFill rotWithShape="1">
          <a:blip r:embed="rId3"/>
          <a:srcRect b="3188"/>
          <a:stretch/>
        </p:blipFill>
        <p:spPr>
          <a:xfrm>
            <a:off x="803412" y="1618596"/>
            <a:ext cx="6084676" cy="4427115"/>
          </a:xfrm>
          <a:prstGeom prst="rect">
            <a:avLst/>
          </a:prstGeom>
        </p:spPr>
      </p:pic>
    </p:spTree>
    <p:extLst>
      <p:ext uri="{BB962C8B-B14F-4D97-AF65-F5344CB8AC3E}">
        <p14:creationId xmlns:p14="http://schemas.microsoft.com/office/powerpoint/2010/main" val="362425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EA1C68F3-2A43-415B-B28F-D649DBE58EB4}"/>
              </a:ext>
            </a:extLst>
          </p:cNvPr>
          <p:cNvSpPr>
            <a:spLocks noGrp="1"/>
          </p:cNvSpPr>
          <p:nvPr>
            <p:ph type="sldNum" sz="quarter" idx="10"/>
          </p:nvPr>
        </p:nvSpPr>
        <p:spPr/>
        <p:txBody>
          <a:bodyPr/>
          <a:lstStyle/>
          <a:p>
            <a:fld id="{05DF0F15-D1BC-4C7C-8FAE-BC70F7547D87}" type="slidenum">
              <a:rPr lang="de-DE" smtClean="0"/>
              <a:pPr/>
              <a:t>4</a:t>
            </a:fld>
            <a:endParaRPr lang="de-DE" dirty="0"/>
          </a:p>
        </p:txBody>
      </p:sp>
      <p:sp>
        <p:nvSpPr>
          <p:cNvPr id="3" name="Fußzeilenplatzhalter 2">
            <a:extLst>
              <a:ext uri="{FF2B5EF4-FFF2-40B4-BE49-F238E27FC236}">
                <a16:creationId xmlns:a16="http://schemas.microsoft.com/office/drawing/2014/main" id="{2549E0A0-9144-4C65-9809-00B02338EE5C}"/>
              </a:ext>
            </a:extLst>
          </p:cNvPr>
          <p:cNvSpPr>
            <a:spLocks noGrp="1"/>
          </p:cNvSpPr>
          <p:nvPr>
            <p:ph type="ftr" sz="quarter" idx="11"/>
          </p:nvPr>
        </p:nvSpPr>
        <p:spPr/>
        <p:txBody>
          <a:bodyPr/>
          <a:lstStyle/>
          <a:p>
            <a:r>
              <a:rPr lang="de-DE" dirty="0"/>
              <a:t>Expansion  |  Februar 2024</a:t>
            </a:r>
          </a:p>
          <a:p>
            <a:endParaRPr lang="de-DE" dirty="0"/>
          </a:p>
        </p:txBody>
      </p:sp>
      <p:sp>
        <p:nvSpPr>
          <p:cNvPr id="16" name="Inhaltsplatzhalter 15">
            <a:extLst>
              <a:ext uri="{FF2B5EF4-FFF2-40B4-BE49-F238E27FC236}">
                <a16:creationId xmlns:a16="http://schemas.microsoft.com/office/drawing/2014/main" id="{2E07147E-E540-406B-A52D-D1D98A8CF12E}"/>
              </a:ext>
            </a:extLst>
          </p:cNvPr>
          <p:cNvSpPr>
            <a:spLocks noGrp="1"/>
          </p:cNvSpPr>
          <p:nvPr>
            <p:ph sz="quarter" idx="19"/>
          </p:nvPr>
        </p:nvSpPr>
        <p:spPr/>
        <p:txBody>
          <a:bodyPr anchor="t" anchorCtr="0"/>
          <a:lstStyle/>
          <a:p>
            <a:r>
              <a:rPr lang="de-DE" sz="1800" dirty="0">
                <a:effectLst/>
                <a:latin typeface="Calibri" panose="020F0502020204030204" pitchFamily="34" charset="0"/>
                <a:ea typeface="Calibri" panose="020F0502020204030204" pitchFamily="34" charset="0"/>
                <a:cs typeface="Times New Roman" panose="02020603050405020304" pitchFamily="18" charset="0"/>
              </a:rPr>
              <a:t>Das Adlergestell ist mit knapp 12 Kilometern die längste Straße Berlins. Sie führt vom Ortsteil Niederschöneweide bis zum Ortsteil Schmöckwitz am südöstlichen Stadtrand. </a:t>
            </a:r>
          </a:p>
          <a:p>
            <a:endParaRPr lang="de-DE" dirty="0"/>
          </a:p>
          <a:p>
            <a:r>
              <a:rPr lang="de-DE" sz="1800" dirty="0">
                <a:effectLst/>
                <a:latin typeface="Calibri" panose="020F0502020204030204" pitchFamily="34" charset="0"/>
                <a:ea typeface="Calibri" panose="020F0502020204030204" pitchFamily="34" charset="0"/>
                <a:cs typeface="Times New Roman" panose="02020603050405020304" pitchFamily="18" charset="0"/>
              </a:rPr>
              <a:t>Der Ortsteil Schmöckwitz gilt als ältester Siedlungsplatz Berlins. Grabungsfunde am Schmöckwitzer Werder weisen über 9000 Jahre alte mittelsteinzeitliche Siedlungsformen nach. Die seit dem 7. Jahrhundert hier lebenden Slawen gaben dem Ort auch seinen Namen. </a:t>
            </a:r>
          </a:p>
          <a:p>
            <a:endParaRPr lang="de-DE" dirty="0"/>
          </a:p>
        </p:txBody>
      </p:sp>
      <p:sp>
        <p:nvSpPr>
          <p:cNvPr id="12" name="Titel 11">
            <a:extLst>
              <a:ext uri="{FF2B5EF4-FFF2-40B4-BE49-F238E27FC236}">
                <a16:creationId xmlns:a16="http://schemas.microsoft.com/office/drawing/2014/main" id="{15190D7E-B279-4112-9B09-6E41BCB63FA5}"/>
              </a:ext>
            </a:extLst>
          </p:cNvPr>
          <p:cNvSpPr>
            <a:spLocks noGrp="1"/>
          </p:cNvSpPr>
          <p:nvPr>
            <p:ph type="title"/>
          </p:nvPr>
        </p:nvSpPr>
        <p:spPr/>
        <p:txBody>
          <a:bodyPr/>
          <a:lstStyle/>
          <a:p>
            <a:r>
              <a:rPr lang="de-DE" dirty="0"/>
              <a:t>Berlin, Adlergestell</a:t>
            </a:r>
          </a:p>
        </p:txBody>
      </p:sp>
      <p:sp>
        <p:nvSpPr>
          <p:cNvPr id="5" name="Textplatzhalter 4">
            <a:extLst>
              <a:ext uri="{FF2B5EF4-FFF2-40B4-BE49-F238E27FC236}">
                <a16:creationId xmlns:a16="http://schemas.microsoft.com/office/drawing/2014/main" id="{49283223-996C-4430-8398-E63A3C605E32}"/>
              </a:ext>
            </a:extLst>
          </p:cNvPr>
          <p:cNvSpPr>
            <a:spLocks noGrp="1"/>
          </p:cNvSpPr>
          <p:nvPr>
            <p:ph type="body" sz="quarter" idx="18"/>
          </p:nvPr>
        </p:nvSpPr>
        <p:spPr/>
        <p:txBody>
          <a:bodyPr/>
          <a:lstStyle/>
          <a:p>
            <a:r>
              <a:rPr lang="de-DE" dirty="0"/>
              <a:t>.</a:t>
            </a:r>
          </a:p>
        </p:txBody>
      </p:sp>
      <p:sp>
        <p:nvSpPr>
          <p:cNvPr id="6" name="Inhaltsplatzhalter 5">
            <a:extLst>
              <a:ext uri="{FF2B5EF4-FFF2-40B4-BE49-F238E27FC236}">
                <a16:creationId xmlns:a16="http://schemas.microsoft.com/office/drawing/2014/main" id="{A2719B26-8011-A3A0-BBF8-8271AC257AED}"/>
              </a:ext>
            </a:extLst>
          </p:cNvPr>
          <p:cNvSpPr>
            <a:spLocks noGrp="1"/>
          </p:cNvSpPr>
          <p:nvPr>
            <p:ph sz="quarter" idx="13"/>
          </p:nvPr>
        </p:nvSpPr>
        <p:spPr/>
        <p:txBody>
          <a:bodyPr/>
          <a:lstStyle/>
          <a:p>
            <a:endParaRPr lang="de-DE"/>
          </a:p>
        </p:txBody>
      </p:sp>
      <p:pic>
        <p:nvPicPr>
          <p:cNvPr id="7" name="Grafik 6">
            <a:extLst>
              <a:ext uri="{FF2B5EF4-FFF2-40B4-BE49-F238E27FC236}">
                <a16:creationId xmlns:a16="http://schemas.microsoft.com/office/drawing/2014/main" id="{75A23303-AFC8-D275-02A3-425346105165}"/>
              </a:ext>
            </a:extLst>
          </p:cNvPr>
          <p:cNvPicPr>
            <a:picLocks noChangeAspect="1"/>
          </p:cNvPicPr>
          <p:nvPr/>
        </p:nvPicPr>
        <p:blipFill rotWithShape="1">
          <a:blip r:embed="rId3"/>
          <a:srcRect l="5404" r="3885"/>
          <a:stretch/>
        </p:blipFill>
        <p:spPr bwMode="auto">
          <a:xfrm>
            <a:off x="485998" y="1355025"/>
            <a:ext cx="7736776" cy="46089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3407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EA1C68F3-2A43-415B-B28F-D649DBE58EB4}"/>
              </a:ext>
            </a:extLst>
          </p:cNvPr>
          <p:cNvSpPr>
            <a:spLocks noGrp="1"/>
          </p:cNvSpPr>
          <p:nvPr>
            <p:ph type="sldNum" sz="quarter" idx="10"/>
          </p:nvPr>
        </p:nvSpPr>
        <p:spPr/>
        <p:txBody>
          <a:bodyPr/>
          <a:lstStyle/>
          <a:p>
            <a:fld id="{05DF0F15-D1BC-4C7C-8FAE-BC70F7547D87}" type="slidenum">
              <a:rPr lang="de-DE" smtClean="0"/>
              <a:pPr/>
              <a:t>5</a:t>
            </a:fld>
            <a:endParaRPr lang="de-DE" dirty="0"/>
          </a:p>
        </p:txBody>
      </p:sp>
      <p:sp>
        <p:nvSpPr>
          <p:cNvPr id="3" name="Fußzeilenplatzhalter 2">
            <a:extLst>
              <a:ext uri="{FF2B5EF4-FFF2-40B4-BE49-F238E27FC236}">
                <a16:creationId xmlns:a16="http://schemas.microsoft.com/office/drawing/2014/main" id="{2549E0A0-9144-4C65-9809-00B02338EE5C}"/>
              </a:ext>
            </a:extLst>
          </p:cNvPr>
          <p:cNvSpPr>
            <a:spLocks noGrp="1"/>
          </p:cNvSpPr>
          <p:nvPr>
            <p:ph type="ftr" sz="quarter" idx="11"/>
          </p:nvPr>
        </p:nvSpPr>
        <p:spPr/>
        <p:txBody>
          <a:bodyPr/>
          <a:lstStyle/>
          <a:p>
            <a:r>
              <a:rPr lang="de-DE" dirty="0"/>
              <a:t>Expansion  |  Februar 2024</a:t>
            </a:r>
          </a:p>
          <a:p>
            <a:endParaRPr lang="de-DE" dirty="0"/>
          </a:p>
        </p:txBody>
      </p:sp>
      <p:sp>
        <p:nvSpPr>
          <p:cNvPr id="16" name="Inhaltsplatzhalter 15">
            <a:extLst>
              <a:ext uri="{FF2B5EF4-FFF2-40B4-BE49-F238E27FC236}">
                <a16:creationId xmlns:a16="http://schemas.microsoft.com/office/drawing/2014/main" id="{2E07147E-E540-406B-A52D-D1D98A8CF12E}"/>
              </a:ext>
            </a:extLst>
          </p:cNvPr>
          <p:cNvSpPr>
            <a:spLocks noGrp="1"/>
          </p:cNvSpPr>
          <p:nvPr>
            <p:ph sz="quarter" idx="19"/>
          </p:nvPr>
        </p:nvSpPr>
        <p:spPr/>
        <p:txBody>
          <a:bodyPr anchor="t" anchorCtr="0"/>
          <a:lstStyle/>
          <a:p>
            <a:r>
              <a:rPr lang="de-DE" dirty="0"/>
              <a:t>Grundstücksgröße: 5.140 m²</a:t>
            </a:r>
          </a:p>
          <a:p>
            <a:endParaRPr lang="de-DE" dirty="0"/>
          </a:p>
          <a:p>
            <a:r>
              <a:rPr lang="de-DE" dirty="0"/>
              <a:t>Nutzfläche: ca. 1.850 m²</a:t>
            </a:r>
          </a:p>
          <a:p>
            <a:endParaRPr lang="de-DE" dirty="0"/>
          </a:p>
          <a:p>
            <a:r>
              <a:rPr lang="de-DE" dirty="0"/>
              <a:t>Verkaufsfläche: ca. 1.400 m²</a:t>
            </a:r>
          </a:p>
          <a:p>
            <a:endParaRPr lang="de-DE" dirty="0"/>
          </a:p>
          <a:p>
            <a:r>
              <a:rPr lang="de-DE" dirty="0"/>
              <a:t>Parkplätze: 49</a:t>
            </a:r>
          </a:p>
          <a:p>
            <a:endParaRPr lang="de-DE" dirty="0"/>
          </a:p>
          <a:p>
            <a:r>
              <a:rPr lang="de-DE" dirty="0"/>
              <a:t>Bestand: 1995 (Konsum Berlin)</a:t>
            </a:r>
          </a:p>
          <a:p>
            <a:r>
              <a:rPr lang="de-DE" dirty="0" err="1"/>
              <a:t>ehm</a:t>
            </a:r>
            <a:r>
              <a:rPr lang="de-DE" dirty="0"/>
              <a:t>. EXTRA Markt</a:t>
            </a:r>
          </a:p>
          <a:p>
            <a:endParaRPr lang="de-DE" dirty="0"/>
          </a:p>
          <a:p>
            <a:r>
              <a:rPr lang="de-DE" dirty="0"/>
              <a:t>Bäcker: Heider</a:t>
            </a:r>
          </a:p>
          <a:p>
            <a:endParaRPr lang="de-DE" dirty="0"/>
          </a:p>
          <a:p>
            <a:r>
              <a:rPr lang="de-DE" dirty="0"/>
              <a:t>Gekauft: 2012</a:t>
            </a:r>
          </a:p>
          <a:p>
            <a:endParaRPr lang="de-DE" dirty="0"/>
          </a:p>
          <a:p>
            <a:r>
              <a:rPr lang="de-DE" dirty="0"/>
              <a:t>Umgebaut: 2015</a:t>
            </a:r>
          </a:p>
          <a:p>
            <a:endParaRPr lang="de-DE" dirty="0"/>
          </a:p>
        </p:txBody>
      </p:sp>
      <p:sp>
        <p:nvSpPr>
          <p:cNvPr id="12" name="Titel 11">
            <a:extLst>
              <a:ext uri="{FF2B5EF4-FFF2-40B4-BE49-F238E27FC236}">
                <a16:creationId xmlns:a16="http://schemas.microsoft.com/office/drawing/2014/main" id="{15190D7E-B279-4112-9B09-6E41BCB63FA5}"/>
              </a:ext>
            </a:extLst>
          </p:cNvPr>
          <p:cNvSpPr>
            <a:spLocks noGrp="1"/>
          </p:cNvSpPr>
          <p:nvPr>
            <p:ph type="title"/>
          </p:nvPr>
        </p:nvSpPr>
        <p:spPr/>
        <p:txBody>
          <a:bodyPr/>
          <a:lstStyle/>
          <a:p>
            <a:r>
              <a:rPr lang="de-DE" dirty="0"/>
              <a:t>Berlin, Adlergestell</a:t>
            </a:r>
          </a:p>
        </p:txBody>
      </p:sp>
      <p:sp>
        <p:nvSpPr>
          <p:cNvPr id="5" name="Textplatzhalter 4">
            <a:extLst>
              <a:ext uri="{FF2B5EF4-FFF2-40B4-BE49-F238E27FC236}">
                <a16:creationId xmlns:a16="http://schemas.microsoft.com/office/drawing/2014/main" id="{49283223-996C-4430-8398-E63A3C605E32}"/>
              </a:ext>
            </a:extLst>
          </p:cNvPr>
          <p:cNvSpPr>
            <a:spLocks noGrp="1"/>
          </p:cNvSpPr>
          <p:nvPr>
            <p:ph type="body" sz="quarter" idx="18"/>
          </p:nvPr>
        </p:nvSpPr>
        <p:spPr/>
        <p:txBody>
          <a:bodyPr/>
          <a:lstStyle/>
          <a:p>
            <a:r>
              <a:rPr lang="de-DE" dirty="0"/>
              <a:t>.</a:t>
            </a:r>
          </a:p>
        </p:txBody>
      </p:sp>
      <p:sp>
        <p:nvSpPr>
          <p:cNvPr id="6" name="Inhaltsplatzhalter 5">
            <a:extLst>
              <a:ext uri="{FF2B5EF4-FFF2-40B4-BE49-F238E27FC236}">
                <a16:creationId xmlns:a16="http://schemas.microsoft.com/office/drawing/2014/main" id="{A2719B26-8011-A3A0-BBF8-8271AC257AED}"/>
              </a:ext>
            </a:extLst>
          </p:cNvPr>
          <p:cNvSpPr>
            <a:spLocks noGrp="1"/>
          </p:cNvSpPr>
          <p:nvPr>
            <p:ph sz="quarter" idx="13"/>
          </p:nvPr>
        </p:nvSpPr>
        <p:spPr/>
        <p:txBody>
          <a:bodyPr/>
          <a:lstStyle/>
          <a:p>
            <a:endParaRPr lang="de-DE"/>
          </a:p>
        </p:txBody>
      </p:sp>
      <p:pic>
        <p:nvPicPr>
          <p:cNvPr id="2" name="Grafik 1">
            <a:extLst>
              <a:ext uri="{FF2B5EF4-FFF2-40B4-BE49-F238E27FC236}">
                <a16:creationId xmlns:a16="http://schemas.microsoft.com/office/drawing/2014/main" id="{C18CA1D2-1497-3A78-A69D-7FB8C4BB8790}"/>
              </a:ext>
            </a:extLst>
          </p:cNvPr>
          <p:cNvPicPr>
            <a:picLocks noChangeAspect="1"/>
          </p:cNvPicPr>
          <p:nvPr/>
        </p:nvPicPr>
        <p:blipFill rotWithShape="1">
          <a:blip r:embed="rId3"/>
          <a:srcRect r="2580" b="7715"/>
          <a:stretch/>
        </p:blipFill>
        <p:spPr>
          <a:xfrm>
            <a:off x="551659" y="1386790"/>
            <a:ext cx="7559142" cy="4706036"/>
          </a:xfrm>
          <a:prstGeom prst="rect">
            <a:avLst/>
          </a:prstGeom>
        </p:spPr>
      </p:pic>
      <p:sp>
        <p:nvSpPr>
          <p:cNvPr id="8" name="Rechteck 7">
            <a:extLst>
              <a:ext uri="{FF2B5EF4-FFF2-40B4-BE49-F238E27FC236}">
                <a16:creationId xmlns:a16="http://schemas.microsoft.com/office/drawing/2014/main" id="{D94A2EC0-72D1-8D0A-28E1-CC259C36B614}"/>
              </a:ext>
            </a:extLst>
          </p:cNvPr>
          <p:cNvSpPr/>
          <p:nvPr/>
        </p:nvSpPr>
        <p:spPr>
          <a:xfrm rot="19132309">
            <a:off x="2998623" y="2025763"/>
            <a:ext cx="1765623" cy="324525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de-DE" sz="1600" dirty="0" err="1">
              <a:solidFill>
                <a:schemeClr val="tx1"/>
              </a:solidFill>
            </a:endParaRPr>
          </a:p>
        </p:txBody>
      </p:sp>
    </p:spTree>
    <p:extLst>
      <p:ext uri="{BB962C8B-B14F-4D97-AF65-F5344CB8AC3E}">
        <p14:creationId xmlns:p14="http://schemas.microsoft.com/office/powerpoint/2010/main" val="3434263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EA1C68F3-2A43-415B-B28F-D649DBE58EB4}"/>
              </a:ext>
            </a:extLst>
          </p:cNvPr>
          <p:cNvSpPr>
            <a:spLocks noGrp="1"/>
          </p:cNvSpPr>
          <p:nvPr>
            <p:ph type="sldNum" sz="quarter" idx="10"/>
          </p:nvPr>
        </p:nvSpPr>
        <p:spPr/>
        <p:txBody>
          <a:bodyPr/>
          <a:lstStyle/>
          <a:p>
            <a:fld id="{05DF0F15-D1BC-4C7C-8FAE-BC70F7547D87}" type="slidenum">
              <a:rPr lang="de-DE" smtClean="0"/>
              <a:pPr/>
              <a:t>6</a:t>
            </a:fld>
            <a:endParaRPr lang="de-DE" dirty="0"/>
          </a:p>
        </p:txBody>
      </p:sp>
      <p:sp>
        <p:nvSpPr>
          <p:cNvPr id="3" name="Fußzeilenplatzhalter 2">
            <a:extLst>
              <a:ext uri="{FF2B5EF4-FFF2-40B4-BE49-F238E27FC236}">
                <a16:creationId xmlns:a16="http://schemas.microsoft.com/office/drawing/2014/main" id="{2549E0A0-9144-4C65-9809-00B02338EE5C}"/>
              </a:ext>
            </a:extLst>
          </p:cNvPr>
          <p:cNvSpPr>
            <a:spLocks noGrp="1"/>
          </p:cNvSpPr>
          <p:nvPr>
            <p:ph type="ftr" sz="quarter" idx="11"/>
          </p:nvPr>
        </p:nvSpPr>
        <p:spPr/>
        <p:txBody>
          <a:bodyPr/>
          <a:lstStyle/>
          <a:p>
            <a:r>
              <a:rPr lang="de-DE" dirty="0"/>
              <a:t>Expansion  |  Februar 2024</a:t>
            </a:r>
          </a:p>
          <a:p>
            <a:endParaRPr lang="de-DE" dirty="0"/>
          </a:p>
        </p:txBody>
      </p:sp>
      <p:sp>
        <p:nvSpPr>
          <p:cNvPr id="16" name="Inhaltsplatzhalter 15">
            <a:extLst>
              <a:ext uri="{FF2B5EF4-FFF2-40B4-BE49-F238E27FC236}">
                <a16:creationId xmlns:a16="http://schemas.microsoft.com/office/drawing/2014/main" id="{2E07147E-E540-406B-A52D-D1D98A8CF12E}"/>
              </a:ext>
            </a:extLst>
          </p:cNvPr>
          <p:cNvSpPr>
            <a:spLocks noGrp="1"/>
          </p:cNvSpPr>
          <p:nvPr>
            <p:ph sz="quarter" idx="19"/>
          </p:nvPr>
        </p:nvSpPr>
        <p:spPr/>
        <p:txBody>
          <a:bodyPr anchor="t" anchorCtr="0"/>
          <a:lstStyle/>
          <a:p>
            <a:r>
              <a:rPr lang="de-DE" dirty="0"/>
              <a:t>Impressionen</a:t>
            </a:r>
          </a:p>
        </p:txBody>
      </p:sp>
      <p:sp>
        <p:nvSpPr>
          <p:cNvPr id="12" name="Titel 11">
            <a:extLst>
              <a:ext uri="{FF2B5EF4-FFF2-40B4-BE49-F238E27FC236}">
                <a16:creationId xmlns:a16="http://schemas.microsoft.com/office/drawing/2014/main" id="{15190D7E-B279-4112-9B09-6E41BCB63FA5}"/>
              </a:ext>
            </a:extLst>
          </p:cNvPr>
          <p:cNvSpPr>
            <a:spLocks noGrp="1"/>
          </p:cNvSpPr>
          <p:nvPr>
            <p:ph type="title"/>
          </p:nvPr>
        </p:nvSpPr>
        <p:spPr/>
        <p:txBody>
          <a:bodyPr/>
          <a:lstStyle/>
          <a:p>
            <a:r>
              <a:rPr lang="de-DE" dirty="0"/>
              <a:t>Berlin, Adlergestell</a:t>
            </a:r>
          </a:p>
        </p:txBody>
      </p:sp>
      <p:sp>
        <p:nvSpPr>
          <p:cNvPr id="5" name="Textplatzhalter 4">
            <a:extLst>
              <a:ext uri="{FF2B5EF4-FFF2-40B4-BE49-F238E27FC236}">
                <a16:creationId xmlns:a16="http://schemas.microsoft.com/office/drawing/2014/main" id="{49283223-996C-4430-8398-E63A3C605E32}"/>
              </a:ext>
            </a:extLst>
          </p:cNvPr>
          <p:cNvSpPr>
            <a:spLocks noGrp="1"/>
          </p:cNvSpPr>
          <p:nvPr>
            <p:ph type="body" sz="quarter" idx="18"/>
          </p:nvPr>
        </p:nvSpPr>
        <p:spPr/>
        <p:txBody>
          <a:bodyPr/>
          <a:lstStyle/>
          <a:p>
            <a:r>
              <a:rPr lang="de-DE" dirty="0"/>
              <a:t>.</a:t>
            </a:r>
          </a:p>
        </p:txBody>
      </p:sp>
      <p:sp>
        <p:nvSpPr>
          <p:cNvPr id="6" name="Inhaltsplatzhalter 5">
            <a:extLst>
              <a:ext uri="{FF2B5EF4-FFF2-40B4-BE49-F238E27FC236}">
                <a16:creationId xmlns:a16="http://schemas.microsoft.com/office/drawing/2014/main" id="{A2719B26-8011-A3A0-BBF8-8271AC257AED}"/>
              </a:ext>
            </a:extLst>
          </p:cNvPr>
          <p:cNvSpPr>
            <a:spLocks noGrp="1"/>
          </p:cNvSpPr>
          <p:nvPr>
            <p:ph sz="quarter" idx="13"/>
          </p:nvPr>
        </p:nvSpPr>
        <p:spPr/>
        <p:txBody>
          <a:bodyPr/>
          <a:lstStyle/>
          <a:p>
            <a:endParaRPr lang="de-DE" dirty="0"/>
          </a:p>
        </p:txBody>
      </p:sp>
      <p:pic>
        <p:nvPicPr>
          <p:cNvPr id="7" name="Grafik 6">
            <a:extLst>
              <a:ext uri="{FF2B5EF4-FFF2-40B4-BE49-F238E27FC236}">
                <a16:creationId xmlns:a16="http://schemas.microsoft.com/office/drawing/2014/main" id="{FEFA7CD9-70BC-5357-EBAD-ABD53D7DBE1A}"/>
              </a:ext>
            </a:extLst>
          </p:cNvPr>
          <p:cNvPicPr>
            <a:picLocks noChangeAspect="1"/>
          </p:cNvPicPr>
          <p:nvPr/>
        </p:nvPicPr>
        <p:blipFill rotWithShape="1">
          <a:blip r:embed="rId3"/>
          <a:srcRect l="-2057" t="23160" r="2057" b="24905"/>
          <a:stretch/>
        </p:blipFill>
        <p:spPr>
          <a:xfrm>
            <a:off x="393519" y="1483836"/>
            <a:ext cx="7044690" cy="1963319"/>
          </a:xfrm>
          <a:prstGeom prst="rect">
            <a:avLst/>
          </a:prstGeom>
        </p:spPr>
      </p:pic>
      <p:pic>
        <p:nvPicPr>
          <p:cNvPr id="10" name="Grafik 9">
            <a:extLst>
              <a:ext uri="{FF2B5EF4-FFF2-40B4-BE49-F238E27FC236}">
                <a16:creationId xmlns:a16="http://schemas.microsoft.com/office/drawing/2014/main" id="{6028EC2E-A709-E06A-C102-23126D3FA976}"/>
              </a:ext>
            </a:extLst>
          </p:cNvPr>
          <p:cNvPicPr>
            <a:picLocks noChangeAspect="1"/>
          </p:cNvPicPr>
          <p:nvPr/>
        </p:nvPicPr>
        <p:blipFill rotWithShape="1">
          <a:blip r:embed="rId4"/>
          <a:srcRect t="17734" b="13735"/>
          <a:stretch/>
        </p:blipFill>
        <p:spPr>
          <a:xfrm>
            <a:off x="704851" y="3918013"/>
            <a:ext cx="5760720" cy="2089700"/>
          </a:xfrm>
          <a:prstGeom prst="rect">
            <a:avLst/>
          </a:prstGeom>
        </p:spPr>
      </p:pic>
      <p:pic>
        <p:nvPicPr>
          <p:cNvPr id="9" name="Grafik 8">
            <a:extLst>
              <a:ext uri="{FF2B5EF4-FFF2-40B4-BE49-F238E27FC236}">
                <a16:creationId xmlns:a16="http://schemas.microsoft.com/office/drawing/2014/main" id="{880414C0-056B-DB70-F3D5-FAB1DBFE2665}"/>
              </a:ext>
            </a:extLst>
          </p:cNvPr>
          <p:cNvPicPr>
            <a:picLocks noChangeAspect="1"/>
          </p:cNvPicPr>
          <p:nvPr/>
        </p:nvPicPr>
        <p:blipFill>
          <a:blip r:embed="rId5"/>
          <a:stretch>
            <a:fillRect/>
          </a:stretch>
        </p:blipFill>
        <p:spPr>
          <a:xfrm>
            <a:off x="4574128" y="3143973"/>
            <a:ext cx="3474910" cy="2428018"/>
          </a:xfrm>
          <a:prstGeom prst="rect">
            <a:avLst/>
          </a:prstGeom>
        </p:spPr>
      </p:pic>
    </p:spTree>
    <p:extLst>
      <p:ext uri="{BB962C8B-B14F-4D97-AF65-F5344CB8AC3E}">
        <p14:creationId xmlns:p14="http://schemas.microsoft.com/office/powerpoint/2010/main" val="431566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0F929B7-EC57-4B71-AC21-4329D9F22FE1}"/>
              </a:ext>
            </a:extLst>
          </p:cNvPr>
          <p:cNvSpPr>
            <a:spLocks noGrp="1"/>
          </p:cNvSpPr>
          <p:nvPr>
            <p:ph type="sldNum" sz="quarter" idx="10"/>
          </p:nvPr>
        </p:nvSpPr>
        <p:spPr/>
        <p:txBody>
          <a:bodyPr/>
          <a:lstStyle/>
          <a:p>
            <a:fld id="{05DF0F15-D1BC-4C7C-8FAE-BC70F7547D87}" type="slidenum">
              <a:rPr lang="de-DE" smtClean="0"/>
              <a:pPr/>
              <a:t>7</a:t>
            </a:fld>
            <a:endParaRPr lang="de-DE" dirty="0"/>
          </a:p>
        </p:txBody>
      </p:sp>
      <p:sp>
        <p:nvSpPr>
          <p:cNvPr id="5" name="Textplatzhalter 4">
            <a:extLst>
              <a:ext uri="{FF2B5EF4-FFF2-40B4-BE49-F238E27FC236}">
                <a16:creationId xmlns:a16="http://schemas.microsoft.com/office/drawing/2014/main" id="{E70AB561-FBBB-44A2-BB7C-184E534DD9D8}"/>
              </a:ext>
            </a:extLst>
          </p:cNvPr>
          <p:cNvSpPr>
            <a:spLocks noGrp="1"/>
          </p:cNvSpPr>
          <p:nvPr>
            <p:ph type="body" sz="quarter" idx="14"/>
          </p:nvPr>
        </p:nvSpPr>
        <p:spPr/>
        <p:txBody>
          <a:bodyPr/>
          <a:lstStyle/>
          <a:p>
            <a:r>
              <a:rPr lang="de-DE" b="1" dirty="0"/>
              <a:t>Planung</a:t>
            </a:r>
          </a:p>
        </p:txBody>
      </p:sp>
      <p:sp>
        <p:nvSpPr>
          <p:cNvPr id="6" name="Textplatzhalter 5">
            <a:extLst>
              <a:ext uri="{FF2B5EF4-FFF2-40B4-BE49-F238E27FC236}">
                <a16:creationId xmlns:a16="http://schemas.microsoft.com/office/drawing/2014/main" id="{AD63AC15-8631-47CC-93B9-CC9B2FAD0A33}"/>
              </a:ext>
            </a:extLst>
          </p:cNvPr>
          <p:cNvSpPr>
            <a:spLocks noGrp="1"/>
          </p:cNvSpPr>
          <p:nvPr>
            <p:ph type="body" sz="quarter" idx="17"/>
          </p:nvPr>
        </p:nvSpPr>
        <p:spPr/>
        <p:txBody>
          <a:bodyPr/>
          <a:lstStyle/>
          <a:p>
            <a:r>
              <a:rPr lang="de-DE" dirty="0"/>
              <a:t>02</a:t>
            </a:r>
          </a:p>
        </p:txBody>
      </p:sp>
    </p:spTree>
    <p:extLst>
      <p:ext uri="{BB962C8B-B14F-4D97-AF65-F5344CB8AC3E}">
        <p14:creationId xmlns:p14="http://schemas.microsoft.com/office/powerpoint/2010/main" val="3871887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EA1C68F3-2A43-415B-B28F-D649DBE58EB4}"/>
              </a:ext>
            </a:extLst>
          </p:cNvPr>
          <p:cNvSpPr>
            <a:spLocks noGrp="1"/>
          </p:cNvSpPr>
          <p:nvPr>
            <p:ph type="sldNum" sz="quarter" idx="10"/>
          </p:nvPr>
        </p:nvSpPr>
        <p:spPr/>
        <p:txBody>
          <a:bodyPr/>
          <a:lstStyle/>
          <a:p>
            <a:fld id="{05DF0F15-D1BC-4C7C-8FAE-BC70F7547D87}" type="slidenum">
              <a:rPr lang="de-DE" smtClean="0"/>
              <a:pPr/>
              <a:t>8</a:t>
            </a:fld>
            <a:endParaRPr lang="de-DE" dirty="0"/>
          </a:p>
        </p:txBody>
      </p:sp>
      <p:sp>
        <p:nvSpPr>
          <p:cNvPr id="3" name="Fußzeilenplatzhalter 2">
            <a:extLst>
              <a:ext uri="{FF2B5EF4-FFF2-40B4-BE49-F238E27FC236}">
                <a16:creationId xmlns:a16="http://schemas.microsoft.com/office/drawing/2014/main" id="{2549E0A0-9144-4C65-9809-00B02338EE5C}"/>
              </a:ext>
            </a:extLst>
          </p:cNvPr>
          <p:cNvSpPr>
            <a:spLocks noGrp="1"/>
          </p:cNvSpPr>
          <p:nvPr>
            <p:ph type="ftr" sz="quarter" idx="11"/>
          </p:nvPr>
        </p:nvSpPr>
        <p:spPr/>
        <p:txBody>
          <a:bodyPr/>
          <a:lstStyle/>
          <a:p>
            <a:r>
              <a:rPr lang="de-DE" dirty="0"/>
              <a:t>Expansion  |  Februar 2024</a:t>
            </a:r>
          </a:p>
        </p:txBody>
      </p:sp>
      <p:sp>
        <p:nvSpPr>
          <p:cNvPr id="16" name="Inhaltsplatzhalter 15">
            <a:extLst>
              <a:ext uri="{FF2B5EF4-FFF2-40B4-BE49-F238E27FC236}">
                <a16:creationId xmlns:a16="http://schemas.microsoft.com/office/drawing/2014/main" id="{2E07147E-E540-406B-A52D-D1D98A8CF12E}"/>
              </a:ext>
            </a:extLst>
          </p:cNvPr>
          <p:cNvSpPr>
            <a:spLocks noGrp="1"/>
          </p:cNvSpPr>
          <p:nvPr>
            <p:ph sz="quarter" idx="19"/>
          </p:nvPr>
        </p:nvSpPr>
        <p:spPr>
          <a:xfrm>
            <a:off x="8773200" y="1483836"/>
            <a:ext cx="3227456" cy="4608990"/>
          </a:xfrm>
        </p:spPr>
        <p:txBody>
          <a:bodyPr anchor="t" anchorCtr="0"/>
          <a:lstStyle/>
          <a:p>
            <a:r>
              <a:rPr lang="de-DE" dirty="0"/>
              <a:t>Erweiterung auf 1.800 m² Verkaufs-fläche nach § 34 Bau GB</a:t>
            </a:r>
          </a:p>
          <a:p>
            <a:endParaRPr lang="de-DE" dirty="0"/>
          </a:p>
          <a:p>
            <a:r>
              <a:rPr lang="de-DE" dirty="0"/>
              <a:t>August 2021 Einreichung BVA</a:t>
            </a:r>
          </a:p>
          <a:p>
            <a:endParaRPr lang="de-DE" dirty="0"/>
          </a:p>
          <a:p>
            <a:r>
              <a:rPr lang="de-DE" dirty="0"/>
              <a:t>Oktober 2021 positiver Bescheid</a:t>
            </a:r>
          </a:p>
          <a:p>
            <a:endParaRPr lang="de-DE" dirty="0"/>
          </a:p>
          <a:p>
            <a:r>
              <a:rPr lang="de-DE" dirty="0"/>
              <a:t>April 2023 Bauantrag eingereicht</a:t>
            </a:r>
          </a:p>
          <a:p>
            <a:endParaRPr lang="de-DE" dirty="0"/>
          </a:p>
          <a:p>
            <a:r>
              <a:rPr lang="de-DE" dirty="0"/>
              <a:t>Januar 2024 Baugenehmigung </a:t>
            </a:r>
            <a:r>
              <a:rPr lang="de-DE"/>
              <a:t>wird erwartet</a:t>
            </a:r>
            <a:endParaRPr lang="de-DE" dirty="0"/>
          </a:p>
        </p:txBody>
      </p:sp>
      <p:sp>
        <p:nvSpPr>
          <p:cNvPr id="12" name="Titel 11">
            <a:extLst>
              <a:ext uri="{FF2B5EF4-FFF2-40B4-BE49-F238E27FC236}">
                <a16:creationId xmlns:a16="http://schemas.microsoft.com/office/drawing/2014/main" id="{15190D7E-B279-4112-9B09-6E41BCB63FA5}"/>
              </a:ext>
            </a:extLst>
          </p:cNvPr>
          <p:cNvSpPr>
            <a:spLocks noGrp="1"/>
          </p:cNvSpPr>
          <p:nvPr>
            <p:ph type="title"/>
          </p:nvPr>
        </p:nvSpPr>
        <p:spPr/>
        <p:txBody>
          <a:bodyPr/>
          <a:lstStyle/>
          <a:p>
            <a:r>
              <a:rPr lang="de-DE" dirty="0"/>
              <a:t>Berlin, Adlergestell</a:t>
            </a:r>
          </a:p>
        </p:txBody>
      </p:sp>
      <p:sp>
        <p:nvSpPr>
          <p:cNvPr id="5" name="Textplatzhalter 4">
            <a:extLst>
              <a:ext uri="{FF2B5EF4-FFF2-40B4-BE49-F238E27FC236}">
                <a16:creationId xmlns:a16="http://schemas.microsoft.com/office/drawing/2014/main" id="{49283223-996C-4430-8398-E63A3C605E32}"/>
              </a:ext>
            </a:extLst>
          </p:cNvPr>
          <p:cNvSpPr>
            <a:spLocks noGrp="1"/>
          </p:cNvSpPr>
          <p:nvPr>
            <p:ph type="body" sz="quarter" idx="18"/>
          </p:nvPr>
        </p:nvSpPr>
        <p:spPr/>
        <p:txBody>
          <a:bodyPr/>
          <a:lstStyle/>
          <a:p>
            <a:r>
              <a:rPr lang="de-DE" dirty="0"/>
              <a:t>.</a:t>
            </a:r>
          </a:p>
        </p:txBody>
      </p:sp>
      <p:sp>
        <p:nvSpPr>
          <p:cNvPr id="8" name="Textfeld 7">
            <a:extLst>
              <a:ext uri="{FF2B5EF4-FFF2-40B4-BE49-F238E27FC236}">
                <a16:creationId xmlns:a16="http://schemas.microsoft.com/office/drawing/2014/main" id="{B08EA2D5-FB7B-4D9D-BC50-219364D3062B}"/>
              </a:ext>
            </a:extLst>
          </p:cNvPr>
          <p:cNvSpPr txBox="1"/>
          <p:nvPr/>
        </p:nvSpPr>
        <p:spPr>
          <a:xfrm>
            <a:off x="1271464" y="3609020"/>
            <a:ext cx="4284476" cy="1368152"/>
          </a:xfrm>
          <a:prstGeom prst="rect">
            <a:avLst/>
          </a:prstGeom>
        </p:spPr>
        <p:txBody>
          <a:bodyPr wrap="square" lIns="0" tIns="0" rIns="0" bIns="0" rtlCol="0">
            <a:noAutofit/>
          </a:bodyPr>
          <a:lstStyle/>
          <a:p>
            <a:pPr algn="l"/>
            <a:endParaRPr lang="de-DE" sz="1600" kern="0" dirty="0">
              <a:latin typeface="+mn-lt"/>
            </a:endParaRPr>
          </a:p>
        </p:txBody>
      </p:sp>
      <p:pic>
        <p:nvPicPr>
          <p:cNvPr id="9" name="Inhaltsplatzhalter 8" descr="Ein Bild, das Gebäude, Baum, draußen, Eigentum enthält.&#10;&#10;Automatisch generierte Beschreibung">
            <a:extLst>
              <a:ext uri="{FF2B5EF4-FFF2-40B4-BE49-F238E27FC236}">
                <a16:creationId xmlns:a16="http://schemas.microsoft.com/office/drawing/2014/main" id="{A12A8F3B-DA5C-92A0-751F-EFE411EC2DFE}"/>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546363" y="1587542"/>
            <a:ext cx="7564437" cy="4254995"/>
          </a:xfrm>
        </p:spPr>
      </p:pic>
    </p:spTree>
    <p:extLst>
      <p:ext uri="{BB962C8B-B14F-4D97-AF65-F5344CB8AC3E}">
        <p14:creationId xmlns:p14="http://schemas.microsoft.com/office/powerpoint/2010/main" val="3535979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EA1C68F3-2A43-415B-B28F-D649DBE58EB4}"/>
              </a:ext>
            </a:extLst>
          </p:cNvPr>
          <p:cNvSpPr>
            <a:spLocks noGrp="1"/>
          </p:cNvSpPr>
          <p:nvPr>
            <p:ph type="sldNum" sz="quarter" idx="10"/>
          </p:nvPr>
        </p:nvSpPr>
        <p:spPr/>
        <p:txBody>
          <a:bodyPr/>
          <a:lstStyle/>
          <a:p>
            <a:fld id="{05DF0F15-D1BC-4C7C-8FAE-BC70F7547D87}" type="slidenum">
              <a:rPr lang="de-DE" smtClean="0"/>
              <a:pPr/>
              <a:t>9</a:t>
            </a:fld>
            <a:endParaRPr lang="de-DE" dirty="0"/>
          </a:p>
        </p:txBody>
      </p:sp>
      <p:sp>
        <p:nvSpPr>
          <p:cNvPr id="3" name="Fußzeilenplatzhalter 2">
            <a:extLst>
              <a:ext uri="{FF2B5EF4-FFF2-40B4-BE49-F238E27FC236}">
                <a16:creationId xmlns:a16="http://schemas.microsoft.com/office/drawing/2014/main" id="{2549E0A0-9144-4C65-9809-00B02338EE5C}"/>
              </a:ext>
            </a:extLst>
          </p:cNvPr>
          <p:cNvSpPr>
            <a:spLocks noGrp="1"/>
          </p:cNvSpPr>
          <p:nvPr>
            <p:ph type="ftr" sz="quarter" idx="11"/>
          </p:nvPr>
        </p:nvSpPr>
        <p:spPr/>
        <p:txBody>
          <a:bodyPr/>
          <a:lstStyle/>
          <a:p>
            <a:r>
              <a:rPr lang="de-DE" dirty="0"/>
              <a:t>Expansion  |  Februar 2024</a:t>
            </a:r>
          </a:p>
        </p:txBody>
      </p:sp>
      <p:sp>
        <p:nvSpPr>
          <p:cNvPr id="16" name="Inhaltsplatzhalter 15">
            <a:extLst>
              <a:ext uri="{FF2B5EF4-FFF2-40B4-BE49-F238E27FC236}">
                <a16:creationId xmlns:a16="http://schemas.microsoft.com/office/drawing/2014/main" id="{2E07147E-E540-406B-A52D-D1D98A8CF12E}"/>
              </a:ext>
            </a:extLst>
          </p:cNvPr>
          <p:cNvSpPr>
            <a:spLocks noGrp="1"/>
          </p:cNvSpPr>
          <p:nvPr>
            <p:ph sz="quarter" idx="19"/>
          </p:nvPr>
        </p:nvSpPr>
        <p:spPr/>
        <p:txBody>
          <a:bodyPr anchor="t" anchorCtr="0"/>
          <a:lstStyle/>
          <a:p>
            <a:r>
              <a:rPr lang="de-DE" dirty="0"/>
              <a:t>Außenanlagenplanung:</a:t>
            </a:r>
          </a:p>
          <a:p>
            <a:endParaRPr lang="de-DE" dirty="0"/>
          </a:p>
          <a:p>
            <a:r>
              <a:rPr lang="de-DE" dirty="0"/>
              <a:t>PKW-Stellplätze:  76</a:t>
            </a:r>
          </a:p>
          <a:p>
            <a:endParaRPr lang="de-DE" dirty="0"/>
          </a:p>
          <a:p>
            <a:r>
              <a:rPr lang="de-DE" dirty="0"/>
              <a:t>Fahrradstellplätze: 77 (19 Lasten)</a:t>
            </a:r>
          </a:p>
          <a:p>
            <a:endParaRPr lang="de-DE" dirty="0"/>
          </a:p>
          <a:p>
            <a:r>
              <a:rPr lang="de-DE" dirty="0"/>
              <a:t>Elektrostellplätze</a:t>
            </a:r>
          </a:p>
        </p:txBody>
      </p:sp>
      <p:sp>
        <p:nvSpPr>
          <p:cNvPr id="12" name="Titel 11">
            <a:extLst>
              <a:ext uri="{FF2B5EF4-FFF2-40B4-BE49-F238E27FC236}">
                <a16:creationId xmlns:a16="http://schemas.microsoft.com/office/drawing/2014/main" id="{15190D7E-B279-4112-9B09-6E41BCB63FA5}"/>
              </a:ext>
            </a:extLst>
          </p:cNvPr>
          <p:cNvSpPr>
            <a:spLocks noGrp="1"/>
          </p:cNvSpPr>
          <p:nvPr>
            <p:ph type="title"/>
          </p:nvPr>
        </p:nvSpPr>
        <p:spPr/>
        <p:txBody>
          <a:bodyPr/>
          <a:lstStyle/>
          <a:p>
            <a:r>
              <a:rPr lang="de-DE" dirty="0"/>
              <a:t>Berlin, Adlergestell</a:t>
            </a:r>
          </a:p>
        </p:txBody>
      </p:sp>
      <p:sp>
        <p:nvSpPr>
          <p:cNvPr id="5" name="Textplatzhalter 4">
            <a:extLst>
              <a:ext uri="{FF2B5EF4-FFF2-40B4-BE49-F238E27FC236}">
                <a16:creationId xmlns:a16="http://schemas.microsoft.com/office/drawing/2014/main" id="{49283223-996C-4430-8398-E63A3C605E32}"/>
              </a:ext>
            </a:extLst>
          </p:cNvPr>
          <p:cNvSpPr>
            <a:spLocks noGrp="1"/>
          </p:cNvSpPr>
          <p:nvPr>
            <p:ph type="body" sz="quarter" idx="18"/>
          </p:nvPr>
        </p:nvSpPr>
        <p:spPr/>
        <p:txBody>
          <a:bodyPr/>
          <a:lstStyle/>
          <a:p>
            <a:r>
              <a:rPr lang="de-DE" dirty="0"/>
              <a:t>.</a:t>
            </a:r>
          </a:p>
        </p:txBody>
      </p:sp>
      <p:pic>
        <p:nvPicPr>
          <p:cNvPr id="9" name="Inhaltsplatzhalter 8">
            <a:extLst>
              <a:ext uri="{FF2B5EF4-FFF2-40B4-BE49-F238E27FC236}">
                <a16:creationId xmlns:a16="http://schemas.microsoft.com/office/drawing/2014/main" id="{E427960D-324D-61AA-AA15-B1EB97C6D689}"/>
              </a:ext>
            </a:extLst>
          </p:cNvPr>
          <p:cNvPicPr>
            <a:picLocks noGrp="1" noChangeAspect="1"/>
          </p:cNvPicPr>
          <p:nvPr>
            <p:ph sz="quarter" idx="13"/>
          </p:nvPr>
        </p:nvPicPr>
        <p:blipFill>
          <a:blip r:embed="rId3"/>
          <a:stretch>
            <a:fillRect/>
          </a:stretch>
        </p:blipFill>
        <p:spPr>
          <a:xfrm>
            <a:off x="550863" y="1852700"/>
            <a:ext cx="7564437" cy="3871738"/>
          </a:xfrm>
        </p:spPr>
      </p:pic>
    </p:spTree>
    <p:extLst>
      <p:ext uri="{BB962C8B-B14F-4D97-AF65-F5344CB8AC3E}">
        <p14:creationId xmlns:p14="http://schemas.microsoft.com/office/powerpoint/2010/main" val="30994451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5c3de940-aa49-4089-93f1-b3e4fd24a81c"/>
  <p:tag name="EE4P_AGENDAWIZARD" val="&lt;ee4p&gt;&lt;layouts&gt;&lt;layout name=&quot;REWE Group 1&quot; id=&quot;241_12&quot;&gt;&lt;standard&gt;&lt;textframe horizontalAnchor=&quot;1&quot; marginBottom=&quot;6&quot; marginLeft=&quot;0&quot; marginRight=&quot;0&quot; marginTop=&quot;6&quot; orientation=&quot;1&quot; verticalAnchor=&quot;1&quot; /&gt;&lt;font name=&quot;Arial&quot; bold=&quot;0&quot; italic=&quot;0&quot; color=&quot;#000000&quot; /&gt;&lt;paragraphformat firstLineIndent=&quot;0&quot; leftIndent=&quot;0&quot; rightIndent=&quot;0&quot; lineRuleBefore=&quot;&quot; lineRuleWithin=&quot;&quot; lineRuleAfter=&quot;&quot; spaceBefore=&quot;&quot; spaceWithin=&quot;&quot; spaceAfter=&quot;&quot; /&gt;&lt;fill visible=&quot;0&quot; /&gt;&lt;line visible=&quot;0&quot; /&gt;&lt;bulletformat visible=&quot;0&quot; /&gt;&lt;/standard&gt;&lt;agenda name=&quot;New Agenda&quot; title=&quot;Agenda&quot; subtitle=&quot;&quot; sizingModeId=&quot;2&quot; fontSize=&quot;16&quot; startTime=&quot;540&quot; timeFormatId=&quot;1&quot; startItemNo=&quot;1&quot; createSingleAgendaSlide=&quot;1&quot; createSeparatingSlides=&quot;1&quot; createBackupSlide=&quot;1&quot; /&gt;&lt;columns&gt;&lt;column field=&quot;itemno&quot; label=&quot;No.&quot; checked=&quot;1&quot; leftSpacing=&quot;0&quot; rightSpacing=&quot;0&quot; dock=&quot;1&quot; fixedWidth=&quot;33.37968&quot; /&gt;&lt;column field=&quot;topic&quot; label=&quot;Topic&quot; leftSpacing=&quot;5&quot; rightDistribute=&quot;1&quot; dock=&quot;1&quot; /&gt;&lt;column field=&quot;responsible&quot; label=&quot;Responsible&quot; visible=&quot;1&quot; checked=&quot;1&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1&quot; leftSpacing=&quot;10&quot; rightSpacing=&quot;6&quot; dock=&quot;2&quot; /&gt;&lt;column field=&quot;pageno&quot; label=&quot;Page No.&quot; visible=&quot;1&quot; checked=&quot;0&quot; leftSpacing=&quot;10&quot; rightSpacing=&quot;6&quot; dock=&quot;2&quot; /&gt;&lt;/columns&gt;&lt;position left=&quot;33.00008&quot; top=&quot;114.125&quot; width=&quot;712.8749&quot; height=&quot;371.1755&quot; /&gt;&lt;!--&#10;      &lt;subtitle&gt;&#10;        &lt;position left=&quot;31.25&quot; top=&quot;92.00031&quot; width=&quot;657.75&quot; height=&quot;19.25&quot;/&gt;&#10;        &lt;font size=&quot;16&quot;/&gt;&#10;        &lt;textframe marginBottom=&quot;0&quot; marginTop=&quot;0&quot;/&gt;&#10;        &lt;paragraphformat alignment=&quot;1&quot;/&gt;&#10;      &lt;/subtitle&gt;&#10;   --&gt;&lt;settings allowedSizingModeIds=&quot;1|2&quot; allowedFontSizes=&quot;8|9|10.5|11|12|14|16|18&quot; allowedTimeFormatIds=&quot;1|2|3&quot; slideLayout=&quot;11&quot; customLayoutName=&quot;Nur Titel|Title Only&quot; customLayoutIndex=&quot;&quot; showBreak=&quot;1&quot; singleAgendaSlideSelected=&quot;0&quot; backupSlideTitle=&quot;Backup: %agendaName%&quot; topMargin=&quot;0&quot; leftMargin=&quot;0&quot; allowedLevels=&quot;4&quot; itemNoFormats=&quot;{1}¦{1}.{2}¦{3:alphaLC}¦{3:alphaLC}.{4:alphaLC}&quot; /&gt;&lt;!-- Agenda item formats --&gt;&lt;cases&gt;&lt;case level=&quot;1&quot; selected=&quot;0&quot; break=&quot;0&quot; topMinSpacing=&quot;5&quot; topMaxSpacing=&quot;5&quot; bottomMinSpacing=&quot;0&quot; bottomMaxSpacing=&quot;0&quot;&gt;&lt;element field=&quot;itemno&quot; type=&quot;autoshape&quot; autoShapeType=&quot;1&quot; indent=&quot;(level-1)*38.37968&quot; indentType=&quot;1&quot;&gt;&lt;textframe marginLeft=&quot;6&quot; marginRight=&quot;6&quot; verticalAnchor=&quot;3&quot; /&gt;&lt;paragraphformat alignment=&quot;2&quot; /&gt;&lt;fill foreColor=&quot;#a5a6a5&quot; visible=&quot;1&quot; /&gt;&lt;font bold=&quot;1&quot; color=&quot;14&quot; /&gt;&lt;/element&gt;&lt;element field=&quot;topic&quot; type=&quot;autoshape&quot; autoShapeType=&quot;1&quot; indent=&quot;(level-1)*38.37968&quot; indentType=&quot;2&quot;&gt;&lt;paragraphformat alignment=&quot;1&quot; /&gt;&lt;textframe marginLeft=&quot;6&quot; /&gt;&lt;font bold=&quot;1&quot; /&gt;&lt;/element&gt;&lt;element field=&quot;responsible&quot; type=&quot;autoshape&quot; autoShapeType=&quot;1&quot; indent=&quot;(level-1)*38.37968&quot; indentType=&quot;1&quot;&gt;&lt;paragraphformat alignment=&quot;1&quot; /&gt;&lt;/element&gt;&lt;element field=&quot;freecolumn&quot; type=&quot;autoshape&quot; autoShapeType=&quot;1&quot; indent=&quot;(level-1)*38.37968&quot; indent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1&quot; break=&quot;0&quot; topMinSpacing=&quot;5&quot; topMaxSpacing=&quot;5&quot; bottomMinSpacing=&quot;0&quot; bottomMaxSpacing=&quot;0&quot;&gt;&lt;element type=&quot;autoshape&quot; autoShapeType=&quot;1&quot; value=&quot;&quot;&gt;&lt;position left=&quot;level*38.37968*scale*fontScale&quot; top=&quot;0&quot; width=&quot;agendaWidth-topicLeftSpacing-itemNoWidth-(level-1)*38.37968*scale*fontScale&quot; height=&quot;itemHeight&quot; /&gt;&lt;fill foreColor=&quot;#dddedc&quot; visible=&quot;1&quot; /&gt;&lt;/element&gt;&lt;element field=&quot;itemno&quot; type=&quot;autoshape&quot; autoShapeType=&quot;1&quot; indent=&quot;(level-1)*38.37968&quot; indentType=&quot;1&quot;&gt;&lt;textframe marginLeft=&quot;6&quot; marginRight=&quot;6&quot; verticalAnchor=&quot;3&quot; /&gt;&lt;paragraphformat alignment=&quot;2&quot; /&gt;&lt;fill foreColor=&quot;#a5a6a5&quot; visible=&quot;1&quot; /&gt;&lt;font bold=&quot;1&quot; color=&quot;14&quot; /&gt;&lt;/element&gt;&lt;element field=&quot;topic&quot; type=&quot;autoshape&quot; autoShapeType=&quot;1&quot; indent=&quot;(level-1)*38.37968&quot; indentType=&quot;2&quot;&gt;&lt;paragraphformat alignment=&quot;1&quot; /&gt;&lt;font bold=&quot;1&quot; /&gt;&lt;textframe marginLeft=&quot;6&quot; /&gt;&lt;/element&gt;&lt;element field=&quot;responsible&quot; type=&quot;autoshape&quot; autoShapeType=&quot;1&quot; indent=&quot;(level-1)*38.37968&quot; indentType=&quot;1&quot;&gt;&lt;paragraphformat alignment=&quot;1&quot; /&gt;&lt;/element&gt;&lt;element field=&quot;freecolumn&quot; type=&quot;autoshape&quot; autoShapeType=&quot;1&quot; indent=&quot;(level-1)*38.37968&quot; indent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0&quot; break=&quot;1&quot; topMinSpacing=&quot;5&quot; topMaxSpacing=&quot;5&quot; bottomMinSpacing=&quot;0&quot; bottomMaxSpacing=&quot;0&quot;&gt;&lt;element field=&quot;topic&quot; type=&quot;autoshape&quot; autoShapeType=&quot;1&quot; indent=&quot;(level-1)*38.37968&quot; indentType=&quot;2&quot;&gt;&lt;paragraphformat alignment=&quot;1&quot; /&gt;&lt;textframe marginLeft=&quot;6&quot; /&gt;&lt;font bold=&quot;1&quot; italic=&quot;1&quot; /&gt;&lt;/element&gt;&lt;element field=&quot;responsible&quot; type=&quot;autoshape&quot; autoShapeType=&quot;1&quot; indent=&quot;(level-1)*38.37968&quot; indentType=&quot;1&quot;&gt;&lt;paragraphformat alignment=&quot;1&quot; /&gt;&lt;font italic=&quot;1&quot; /&gt;&lt;/element&gt;&lt;element field=&quot;freecolumn&quot; type=&quot;autoshape&quot; autoShapeType=&quot;1&quot; indent=&quot;(level-1)*38.37968&quot; indent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1&quot; selected=&quot;1&quot; break=&quot;1&quot; topMinSpacing=&quot;5&quot; topMaxSpacing=&quot;5&quot; bottomMinSpacing=&quot;0&quot; bottomMaxSpacing=&quot;0&quot;&gt;&lt;element type=&quot;autoshape&quot; autoShapeType=&quot;1&quot; value=&quot;&quot;&gt;&lt;position left=&quot;level*38.37968*scale*fontScale&quot; top=&quot;0&quot; width=&quot;agendaWidth-topicLeftSpacing-itemNoWidth-(level-1)*38.37968*scale*fontScale&quot; height=&quot;itemHeight&quot; /&gt;&lt;fill foreColor=&quot;#dddedc&quot; visible=&quot;1&quot; /&gt;&lt;/element&gt;&lt;element field=&quot;topic&quot; type=&quot;autoshape&quot; autoShapeType=&quot;1&quot; indent=&quot;(level-1)*38.37968&quot; indentType=&quot;2&quot;&gt;&lt;paragraphformat alignment=&quot;1&quot; /&gt;&lt;font bold=&quot;1&quot; italic=&quot;1&quot; /&gt;&lt;textframe marginLeft=&quot;6&quot; /&gt;&lt;/element&gt;&lt;element field=&quot;responsible&quot; type=&quot;autoshape&quot; autoShapeType=&quot;1&quot; indent=&quot;(level-1)*38.37968&quot; indentType=&quot;1&quot;&gt;&lt;paragraphformat alignment=&quot;1&quot; /&gt;&lt;font italic=&quot;1&quot; /&gt;&lt;/element&gt;&lt;element field=&quot;freecolumn&quot; type=&quot;autoshape&quot; autoShapeType=&quot;1&quot; indent=&quot;(level-1)*38.37968&quot; indent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s&gt;&lt;!-- Elements on slide independent of items --&gt;&lt;elements&gt;&lt;!--&#10;        &lt;element type=&quot;textbox&quot; zOrder=&quot;1&quot; value=&quot;test&quot;&gt;&#10;          &lt;position left=&quot;0&quot; top=&quot;0&quot; width=&quot;30&quot; height=&quot;30&quot;/&gt;&#10;        &lt;/element&gt;&#10;      --&gt;&lt;/elements&gt;&lt;/layout&gt;&lt;/layouts&gt;&lt;contents&gt;&lt;agenda name=&quot;New Agenda&quot; title=&quot;Agenda&quot; subtitle=&quot;&quot; sizingModeId=&quot;2&quot; fontSize=&quot;16&quot; startTime=&quot;540&quot; timeFormatId=&quot;1&quot; startItemNo=&quot;1&quot; createSingleAgendaSlide=&quot;1&quot; createSeparatingSlides=&quot;1&quot; createBackupSlide=&quot;1&quot; layoutId=&quot;241_12&quot; fontSizeAuto=&quot;0&quot; hideSeparatingSlides=&quot;0&quot; createSections=&quot;0&quot; singleSlideId=&quot;cd49d380-b1b0-4cea-a04a-015bbfd1cdd8&quot; backupSlideId=&quot;49b30dae-7142-46b0-9be5-0a2d19d07765&quot;&gt;&lt;columns leftSpacing=&quot;0&quot; rightSpacing=&quot;0&quot;&gt;&lt;column field=&quot;itemno&quot; label=&quot;No.&quot; checked=&quot;1&quot; leftSpacing=&quot;0&quot; rightSpacing=&quot;0&quot; dock=&quot;1&quot; fixedWidth=&quot;33.37968&quot; /&gt;&lt;column field=&quot;topic&quot; label=&quot;Topic&quot; leftSpacing=&quot;5&quot; rightDistribute=&quot;1&quot; dock=&quot;1&quot; rightSpacing=&quot;250.8805&quot; /&gt;&lt;column field=&quot;responsible&quot; label=&quot;Responsible&quot; visible=&quot;1&quot; checked=&quot;1&quot; leftSpacing=&quot;10&quot; rightDistribute=&quot;1&quot; dock=&quot;1&quot; rightSpacing=&quot;250.8805&quot; /&gt;&lt;column field=&quot;freecolumn&quot; label=&quot;&quot; visible=&quot;1&quot; checked=&quot;0&quot; leftSpacing=&quot;10&quot; rightDistribute=&quot;1&quot; dock=&quot;1&quot; /&gt;&lt;column field=&quot;timeslot&quot; label=&quot;Time Slot&quot; visible=&quot;1&quot; checked=&quot;1&quot; leftSpacing=&quot;10&quot; rightSpacing=&quot;6&quot; dock=&quot;2&quot; /&gt;&lt;column field=&quot;pageno&quot; label=&quot;Page No.&quot; visible=&quot;1&quot; checked=&quot;0&quot; leftSpacing=&quot;10&quot; rightSpacing=&quot;6&quot; dock=&quot;2&quot; /&gt;&lt;/columns&gt;&lt;items&gt;&lt;item duration=&quot;30&quot; id=&quot;b11223de-d728-4b45-b0b0-7301b906d557&quot; parentId=&quot;&quot; level=&quot;1&quot; generateAgendaSlide=&quot;1&quot; showAgendaItem=&quot;1&quot; isBreak=&quot;0&quot; topic=&quot;Top 1&quot; agendaSlideId=&quot;961d8ce8-c4c8-406d-8723-cb0798f85c10&quot; /&gt;&lt;item duration=&quot;30&quot; id=&quot;d35b20ec-1510-4811-9c4b-4756ed545bb1&quot; parentId=&quot;&quot; level=&quot;1&quot; generateAgendaSlide=&quot;1&quot; showAgendaItem=&quot;1&quot; isBreak=&quot;0&quot; topic=&quot;Top 2&quot; agendaSlideId=&quot;570a1d81-11c8-4773-9808-c2fd584dccc6&quot; /&gt;&lt;/items&gt;&lt;/agenda&gt;&lt;/contents&gt;&lt;/ee4p&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nL_ChAR_YzRmmWeLG5Igi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LLfqVxzKsrykykPCN690EQ"/>
</p:tagLst>
</file>

<file path=ppt/theme/theme1.xml><?xml version="1.0" encoding="utf-8"?>
<a:theme xmlns:a="http://schemas.openxmlformats.org/drawingml/2006/main" name="REWE Markt Design">
  <a:themeElements>
    <a:clrScheme name="REWE Markt Designfarben">
      <a:dk1>
        <a:srgbClr val="000000"/>
      </a:dk1>
      <a:lt1>
        <a:srgbClr val="FFFFFF"/>
      </a:lt1>
      <a:dk2>
        <a:srgbClr val="9D9D9C"/>
      </a:dk2>
      <a:lt2>
        <a:srgbClr val="DADADA"/>
      </a:lt2>
      <a:accent1>
        <a:srgbClr val="706F6F"/>
      </a:accent1>
      <a:accent2>
        <a:srgbClr val="CC071E"/>
      </a:accent2>
      <a:accent3>
        <a:srgbClr val="FDC600"/>
      </a:accent3>
      <a:accent4>
        <a:srgbClr val="EC9C35"/>
      </a:accent4>
      <a:accent5>
        <a:srgbClr val="71A34C"/>
      </a:accent5>
      <a:accent6>
        <a:srgbClr val="306B44"/>
      </a:accent6>
      <a:hlink>
        <a:srgbClr val="009ED4"/>
      </a:hlink>
      <a:folHlink>
        <a:srgbClr val="7030A0"/>
      </a:folHlink>
    </a:clrScheme>
    <a:fontScheme name="REWE">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9525">
          <a:solidFill>
            <a:schemeClr val="accent1"/>
          </a:solidFill>
        </a:ln>
      </a:spPr>
      <a:bodyPr rtlCol="0" anchor="t" anchorCtr="0"/>
      <a:lstStyle>
        <a:defPPr algn="l">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noAutofit/>
      </a:bodyPr>
      <a:lstStyle>
        <a:defPPr algn="l">
          <a:defRPr sz="1600" kern="0" dirty="0" err="1" smtClean="0">
            <a:latin typeface="+mn-lt"/>
          </a:defRPr>
        </a:defPPr>
      </a:lstStyle>
    </a:tx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rddesign 13">
        <a:dk1>
          <a:srgbClr val="000000"/>
        </a:dk1>
        <a:lt1>
          <a:srgbClr val="FFFFFF"/>
        </a:lt1>
        <a:dk2>
          <a:srgbClr val="000000"/>
        </a:dk2>
        <a:lt2>
          <a:srgbClr val="808080"/>
        </a:lt2>
        <a:accent1>
          <a:srgbClr val="F2B01E"/>
        </a:accent1>
        <a:accent2>
          <a:srgbClr val="AD1221"/>
        </a:accent2>
        <a:accent3>
          <a:srgbClr val="FFFFFF"/>
        </a:accent3>
        <a:accent4>
          <a:srgbClr val="000000"/>
        </a:accent4>
        <a:accent5>
          <a:srgbClr val="F7D4AB"/>
        </a:accent5>
        <a:accent6>
          <a:srgbClr val="9C0F1D"/>
        </a:accent6>
        <a:hlink>
          <a:srgbClr val="013C80"/>
        </a:hlink>
        <a:folHlink>
          <a:srgbClr val="99CC00"/>
        </a:folHlink>
      </a:clrScheme>
      <a:clrMap bg1="lt1" tx1="dk1" bg2="lt2" tx2="dk2" accent1="accent1" accent2="accent2" accent3="accent3" accent4="accent4" accent5="accent5" accent6="accent6" hlink="hlink" folHlink="folHlink"/>
    </a:extraClrScheme>
    <a:extraClrScheme>
      <a:clrScheme name="Standarddesign 14">
        <a:dk1>
          <a:srgbClr val="000000"/>
        </a:dk1>
        <a:lt1>
          <a:srgbClr val="FFFFFF"/>
        </a:lt1>
        <a:dk2>
          <a:srgbClr val="FFFF66"/>
        </a:dk2>
        <a:lt2>
          <a:srgbClr val="808080"/>
        </a:lt2>
        <a:accent1>
          <a:srgbClr val="F2B01E"/>
        </a:accent1>
        <a:accent2>
          <a:srgbClr val="AD1221"/>
        </a:accent2>
        <a:accent3>
          <a:srgbClr val="FFFFFF"/>
        </a:accent3>
        <a:accent4>
          <a:srgbClr val="000000"/>
        </a:accent4>
        <a:accent5>
          <a:srgbClr val="F7D4AB"/>
        </a:accent5>
        <a:accent6>
          <a:srgbClr val="9C0F1D"/>
        </a:accent6>
        <a:hlink>
          <a:srgbClr val="013C80"/>
        </a:hlink>
        <a:folHlink>
          <a:srgbClr val="99CC00"/>
        </a:folHlink>
      </a:clrScheme>
      <a:clrMap bg1="lt1" tx1="dk1" bg2="lt2" tx2="dk2" accent1="accent1" accent2="accent2" accent3="accent3" accent4="accent4" accent5="accent5" accent6="accent6" hlink="hlink" folHlink="folHlink"/>
    </a:extraClrScheme>
    <a:extraClrScheme>
      <a:clrScheme name="Standarddesign 15">
        <a:dk1>
          <a:srgbClr val="000000"/>
        </a:dk1>
        <a:lt1>
          <a:srgbClr val="FFFFFF"/>
        </a:lt1>
        <a:dk2>
          <a:srgbClr val="009900"/>
        </a:dk2>
        <a:lt2>
          <a:srgbClr val="808080"/>
        </a:lt2>
        <a:accent1>
          <a:srgbClr val="F2B01E"/>
        </a:accent1>
        <a:accent2>
          <a:srgbClr val="AD1221"/>
        </a:accent2>
        <a:accent3>
          <a:srgbClr val="FFFFFF"/>
        </a:accent3>
        <a:accent4>
          <a:srgbClr val="000000"/>
        </a:accent4>
        <a:accent5>
          <a:srgbClr val="F7D4AB"/>
        </a:accent5>
        <a:accent6>
          <a:srgbClr val="9C0F1D"/>
        </a:accent6>
        <a:hlink>
          <a:srgbClr val="013C80"/>
        </a:hlink>
        <a:folHlink>
          <a:srgbClr val="99CC00"/>
        </a:folHlink>
      </a:clrScheme>
      <a:clrMap bg1="lt1" tx1="dk1" bg2="lt2" tx2="dk2" accent1="accent1" accent2="accent2" accent3="accent3" accent4="accent4" accent5="accent5" accent6="accent6" hlink="hlink" folHlink="folHlink"/>
    </a:extraClrScheme>
    <a:extraClrScheme>
      <a:clrScheme name="Standarddesign 16">
        <a:dk1>
          <a:srgbClr val="000000"/>
        </a:dk1>
        <a:lt1>
          <a:srgbClr val="FFFFFF"/>
        </a:lt1>
        <a:dk2>
          <a:srgbClr val="000000"/>
        </a:dk2>
        <a:lt2>
          <a:srgbClr val="777777"/>
        </a:lt2>
        <a:accent1>
          <a:srgbClr val="0A1450"/>
        </a:accent1>
        <a:accent2>
          <a:srgbClr val="A00028"/>
        </a:accent2>
        <a:accent3>
          <a:srgbClr val="FFFFFF"/>
        </a:accent3>
        <a:accent4>
          <a:srgbClr val="000000"/>
        </a:accent4>
        <a:accent5>
          <a:srgbClr val="AAAAB3"/>
        </a:accent5>
        <a:accent6>
          <a:srgbClr val="910023"/>
        </a:accent6>
        <a:hlink>
          <a:srgbClr val="007D50"/>
        </a:hlink>
        <a:folHlink>
          <a:srgbClr val="6496D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REWE Markt - Zweizeilig mit Untertitel">
  <a:themeElements>
    <a:clrScheme name="REWE Markt">
      <a:dk1>
        <a:srgbClr val="000000"/>
      </a:dk1>
      <a:lt1>
        <a:srgbClr val="FFFFFF"/>
      </a:lt1>
      <a:dk2>
        <a:srgbClr val="706F6F"/>
      </a:dk2>
      <a:lt2>
        <a:srgbClr val="DADADA"/>
      </a:lt2>
      <a:accent1>
        <a:srgbClr val="706F6F"/>
      </a:accent1>
      <a:accent2>
        <a:srgbClr val="CC071E"/>
      </a:accent2>
      <a:accent3>
        <a:srgbClr val="FDC600"/>
      </a:accent3>
      <a:accent4>
        <a:srgbClr val="EC9C35"/>
      </a:accent4>
      <a:accent5>
        <a:srgbClr val="BC930F"/>
      </a:accent5>
      <a:accent6>
        <a:srgbClr val="306B44"/>
      </a:accent6>
      <a:hlink>
        <a:srgbClr val="009ED4"/>
      </a:hlink>
      <a:folHlink>
        <a:srgbClr val="7030A0"/>
      </a:folHlink>
    </a:clrScheme>
    <a:fontScheme name="REWE">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20000"/>
            <a:lumOff val="80000"/>
          </a:schemeClr>
        </a:solidFill>
        <a:ln w="9525">
          <a:noFill/>
        </a:ln>
      </a:spPr>
      <a:bodyPr rtlCol="0" anchor="t" anchorCtr="0"/>
      <a:lstStyle>
        <a:defPPr algn="l">
          <a:defRPr sz="16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noAutofit/>
      </a:bodyPr>
      <a:lstStyle>
        <a:defPPr algn="l">
          <a:defRPr sz="1600" kern="0" dirty="0" err="1" smtClean="0">
            <a:latin typeface="+mn-lt"/>
          </a:defRPr>
        </a:defPPr>
      </a:lstStyle>
    </a:tx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rddesign 13">
        <a:dk1>
          <a:srgbClr val="000000"/>
        </a:dk1>
        <a:lt1>
          <a:srgbClr val="FFFFFF"/>
        </a:lt1>
        <a:dk2>
          <a:srgbClr val="000000"/>
        </a:dk2>
        <a:lt2>
          <a:srgbClr val="808080"/>
        </a:lt2>
        <a:accent1>
          <a:srgbClr val="F2B01E"/>
        </a:accent1>
        <a:accent2>
          <a:srgbClr val="AD1221"/>
        </a:accent2>
        <a:accent3>
          <a:srgbClr val="FFFFFF"/>
        </a:accent3>
        <a:accent4>
          <a:srgbClr val="000000"/>
        </a:accent4>
        <a:accent5>
          <a:srgbClr val="F7D4AB"/>
        </a:accent5>
        <a:accent6>
          <a:srgbClr val="9C0F1D"/>
        </a:accent6>
        <a:hlink>
          <a:srgbClr val="013C80"/>
        </a:hlink>
        <a:folHlink>
          <a:srgbClr val="99CC00"/>
        </a:folHlink>
      </a:clrScheme>
      <a:clrMap bg1="lt1" tx1="dk1" bg2="lt2" tx2="dk2" accent1="accent1" accent2="accent2" accent3="accent3" accent4="accent4" accent5="accent5" accent6="accent6" hlink="hlink" folHlink="folHlink"/>
    </a:extraClrScheme>
    <a:extraClrScheme>
      <a:clrScheme name="Standarddesign 14">
        <a:dk1>
          <a:srgbClr val="000000"/>
        </a:dk1>
        <a:lt1>
          <a:srgbClr val="FFFFFF"/>
        </a:lt1>
        <a:dk2>
          <a:srgbClr val="FFFF66"/>
        </a:dk2>
        <a:lt2>
          <a:srgbClr val="808080"/>
        </a:lt2>
        <a:accent1>
          <a:srgbClr val="F2B01E"/>
        </a:accent1>
        <a:accent2>
          <a:srgbClr val="AD1221"/>
        </a:accent2>
        <a:accent3>
          <a:srgbClr val="FFFFFF"/>
        </a:accent3>
        <a:accent4>
          <a:srgbClr val="000000"/>
        </a:accent4>
        <a:accent5>
          <a:srgbClr val="F7D4AB"/>
        </a:accent5>
        <a:accent6>
          <a:srgbClr val="9C0F1D"/>
        </a:accent6>
        <a:hlink>
          <a:srgbClr val="013C80"/>
        </a:hlink>
        <a:folHlink>
          <a:srgbClr val="99CC00"/>
        </a:folHlink>
      </a:clrScheme>
      <a:clrMap bg1="lt1" tx1="dk1" bg2="lt2" tx2="dk2" accent1="accent1" accent2="accent2" accent3="accent3" accent4="accent4" accent5="accent5" accent6="accent6" hlink="hlink" folHlink="folHlink"/>
    </a:extraClrScheme>
    <a:extraClrScheme>
      <a:clrScheme name="Standarddesign 15">
        <a:dk1>
          <a:srgbClr val="000000"/>
        </a:dk1>
        <a:lt1>
          <a:srgbClr val="FFFFFF"/>
        </a:lt1>
        <a:dk2>
          <a:srgbClr val="009900"/>
        </a:dk2>
        <a:lt2>
          <a:srgbClr val="808080"/>
        </a:lt2>
        <a:accent1>
          <a:srgbClr val="F2B01E"/>
        </a:accent1>
        <a:accent2>
          <a:srgbClr val="AD1221"/>
        </a:accent2>
        <a:accent3>
          <a:srgbClr val="FFFFFF"/>
        </a:accent3>
        <a:accent4>
          <a:srgbClr val="000000"/>
        </a:accent4>
        <a:accent5>
          <a:srgbClr val="F7D4AB"/>
        </a:accent5>
        <a:accent6>
          <a:srgbClr val="9C0F1D"/>
        </a:accent6>
        <a:hlink>
          <a:srgbClr val="013C80"/>
        </a:hlink>
        <a:folHlink>
          <a:srgbClr val="99CC00"/>
        </a:folHlink>
      </a:clrScheme>
      <a:clrMap bg1="lt1" tx1="dk1" bg2="lt2" tx2="dk2" accent1="accent1" accent2="accent2" accent3="accent3" accent4="accent4" accent5="accent5" accent6="accent6" hlink="hlink" folHlink="folHlink"/>
    </a:extraClrScheme>
    <a:extraClrScheme>
      <a:clrScheme name="Standarddesign 16">
        <a:dk1>
          <a:srgbClr val="000000"/>
        </a:dk1>
        <a:lt1>
          <a:srgbClr val="FFFFFF"/>
        </a:lt1>
        <a:dk2>
          <a:srgbClr val="000000"/>
        </a:dk2>
        <a:lt2>
          <a:srgbClr val="777777"/>
        </a:lt2>
        <a:accent1>
          <a:srgbClr val="0A1450"/>
        </a:accent1>
        <a:accent2>
          <a:srgbClr val="A00028"/>
        </a:accent2>
        <a:accent3>
          <a:srgbClr val="FFFFFF"/>
        </a:accent3>
        <a:accent4>
          <a:srgbClr val="000000"/>
        </a:accent4>
        <a:accent5>
          <a:srgbClr val="AAAAB3"/>
        </a:accent5>
        <a:accent6>
          <a:srgbClr val="910023"/>
        </a:accent6>
        <a:hlink>
          <a:srgbClr val="007D50"/>
        </a:hlink>
        <a:folHlink>
          <a:srgbClr val="6496D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
  <a:themeElements>
    <a:clrScheme name="REWE Group-Design">
      <a:dk1>
        <a:srgbClr val="000000"/>
      </a:dk1>
      <a:lt1>
        <a:srgbClr val="FFFFFF"/>
      </a:lt1>
      <a:dk2>
        <a:srgbClr val="9D9D9C"/>
      </a:dk2>
      <a:lt2>
        <a:srgbClr val="DADADA"/>
      </a:lt2>
      <a:accent1>
        <a:srgbClr val="706F6F"/>
      </a:accent1>
      <a:accent2>
        <a:srgbClr val="CD1719"/>
      </a:accent2>
      <a:accent3>
        <a:srgbClr val="8C0E28"/>
      </a:accent3>
      <a:accent4>
        <a:srgbClr val="9A8C81"/>
      </a:accent4>
      <a:accent5>
        <a:srgbClr val="FFDD00"/>
      </a:accent5>
      <a:accent6>
        <a:srgbClr val="00A07A"/>
      </a:accent6>
      <a:hlink>
        <a:srgbClr val="009ED4"/>
      </a:hlink>
      <a:folHlink>
        <a:srgbClr val="7030A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FEA0699957271429AD46C021C306A25" ma:contentTypeVersion="12" ma:contentTypeDescription="Ein neues Dokument erstellen." ma:contentTypeScope="" ma:versionID="cd0979b83a7535ed5975afa8da9cbb26">
  <xsd:schema xmlns:xsd="http://www.w3.org/2001/XMLSchema" xmlns:xs="http://www.w3.org/2001/XMLSchema" xmlns:p="http://schemas.microsoft.com/office/2006/metadata/properties" xmlns:ns3="521317e3-2d31-430f-9826-6aa5b2a832ce" xmlns:ns4="b8c8ae7d-eff7-4eca-8a4f-09b82d2e445c" targetNamespace="http://schemas.microsoft.com/office/2006/metadata/properties" ma:root="true" ma:fieldsID="11761e953b31d8926bfc75520edc3fe6" ns3:_="" ns4:_="">
    <xsd:import namespace="521317e3-2d31-430f-9826-6aa5b2a832ce"/>
    <xsd:import namespace="b8c8ae7d-eff7-4eca-8a4f-09b82d2e445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1317e3-2d31-430f-9826-6aa5b2a832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8c8ae7d-eff7-4eca-8a4f-09b82d2e445c"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SharingHintHash" ma:index="12"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6B6C37-6AFC-43CC-B9FB-F692082568A9}">
  <ds:schemaRef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purl.org/dc/terms/"/>
    <ds:schemaRef ds:uri="http://schemas.microsoft.com/office/2006/documentManagement/types"/>
    <ds:schemaRef ds:uri="521317e3-2d31-430f-9826-6aa5b2a832ce"/>
    <ds:schemaRef ds:uri="b8c8ae7d-eff7-4eca-8a4f-09b82d2e445c"/>
    <ds:schemaRef ds:uri="http://www.w3.org/XML/1998/namespace"/>
    <ds:schemaRef ds:uri="http://purl.org/dc/dcmitype/"/>
  </ds:schemaRefs>
</ds:datastoreItem>
</file>

<file path=customXml/itemProps2.xml><?xml version="1.0" encoding="utf-8"?>
<ds:datastoreItem xmlns:ds="http://schemas.openxmlformats.org/officeDocument/2006/customXml" ds:itemID="{885A5C0C-295B-4D62-A2BD-9BCAB7586213}">
  <ds:schemaRefs>
    <ds:schemaRef ds:uri="http://schemas.microsoft.com/sharepoint/v3/contenttype/forms"/>
  </ds:schemaRefs>
</ds:datastoreItem>
</file>

<file path=customXml/itemProps3.xml><?xml version="1.0" encoding="utf-8"?>
<ds:datastoreItem xmlns:ds="http://schemas.openxmlformats.org/officeDocument/2006/customXml" ds:itemID="{9D77B7B9-0791-44A8-B80F-1F978A23DD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1317e3-2d31-430f-9826-6aa5b2a832ce"/>
    <ds:schemaRef ds:uri="b8c8ae7d-eff7-4eca-8a4f-09b82d2e44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279</Words>
  <Application>Microsoft Office PowerPoint</Application>
  <PresentationFormat>Breitbild</PresentationFormat>
  <Paragraphs>105</Paragraphs>
  <Slides>14</Slides>
  <Notes>14</Notes>
  <HiddenSlides>0</HiddenSlides>
  <MMClips>0</MMClips>
  <ScaleCrop>false</ScaleCrop>
  <HeadingPairs>
    <vt:vector size="8" baseType="variant">
      <vt:variant>
        <vt:lpstr>Verwendete Schriftarten</vt:lpstr>
      </vt:variant>
      <vt:variant>
        <vt:i4>5</vt:i4>
      </vt:variant>
      <vt:variant>
        <vt:lpstr>Design</vt:lpstr>
      </vt:variant>
      <vt:variant>
        <vt:i4>2</vt:i4>
      </vt:variant>
      <vt:variant>
        <vt:lpstr>Eingebettete OLE-Server</vt:lpstr>
      </vt:variant>
      <vt:variant>
        <vt:i4>1</vt:i4>
      </vt:variant>
      <vt:variant>
        <vt:lpstr>Folientitel</vt:lpstr>
      </vt:variant>
      <vt:variant>
        <vt:i4>14</vt:i4>
      </vt:variant>
    </vt:vector>
  </HeadingPairs>
  <TitlesOfParts>
    <vt:vector size="22" baseType="lpstr">
      <vt:lpstr>Arial</vt:lpstr>
      <vt:lpstr>Calibri</vt:lpstr>
      <vt:lpstr>Google Sans</vt:lpstr>
      <vt:lpstr>Symbol</vt:lpstr>
      <vt:lpstr>Wingdings</vt:lpstr>
      <vt:lpstr>REWE Markt Design</vt:lpstr>
      <vt:lpstr>1_REWE Markt - Zweizeilig mit Untertitel</vt:lpstr>
      <vt:lpstr>think-cell Folie</vt:lpstr>
      <vt:lpstr>PowerPoint-Präsentation</vt:lpstr>
      <vt:lpstr>PowerPoint-Präsentation</vt:lpstr>
      <vt:lpstr>Berlin, Adlergestell</vt:lpstr>
      <vt:lpstr>Berlin, Adlergestell</vt:lpstr>
      <vt:lpstr>Berlin, Adlergestell</vt:lpstr>
      <vt:lpstr>Berlin, Adlergestell</vt:lpstr>
      <vt:lpstr>PowerPoint-Präsentation</vt:lpstr>
      <vt:lpstr>Berlin, Adlergestell</vt:lpstr>
      <vt:lpstr>Berlin, Adlergestell</vt:lpstr>
      <vt:lpstr>Berlin, Adlergestell</vt:lpstr>
      <vt:lpstr>Berlin, Adlergestell</vt:lpstr>
      <vt:lpstr>Berlin, Adlergestell</vt:lpstr>
      <vt:lpstr>Berlin, Adlergestell</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2021-03-18T17:27:23Z</dcterms:created>
  <dcterms:modified xsi:type="dcterms:W3CDTF">2024-02-26T16:35:54Z</dcterms:modified>
</cp:coreProperties>
</file>